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318" r:id="rId3"/>
    <p:sldId id="257" r:id="rId4"/>
    <p:sldId id="333" r:id="rId5"/>
    <p:sldId id="259" r:id="rId6"/>
    <p:sldId id="334" r:id="rId7"/>
    <p:sldId id="265" r:id="rId8"/>
    <p:sldId id="343" r:id="rId9"/>
    <p:sldId id="335" r:id="rId10"/>
    <p:sldId id="321" r:id="rId11"/>
    <p:sldId id="337" r:id="rId12"/>
    <p:sldId id="336" r:id="rId13"/>
    <p:sldId id="338" r:id="rId14"/>
    <p:sldId id="339" r:id="rId15"/>
    <p:sldId id="340" r:id="rId16"/>
    <p:sldId id="267" r:id="rId17"/>
    <p:sldId id="341" r:id="rId18"/>
    <p:sldId id="324" r:id="rId19"/>
    <p:sldId id="342" r:id="rId20"/>
    <p:sldId id="329" r:id="rId21"/>
    <p:sldId id="261" r:id="rId2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gzalF4DGvfEshU7BVqSP7oz0qt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C"/>
    <a:srgbClr val="4F8158"/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5161" autoAdjust="0"/>
  </p:normalViewPr>
  <p:slideViewPr>
    <p:cSldViewPr snapToGrid="0">
      <p:cViewPr varScale="1">
        <p:scale>
          <a:sx n="71" d="100"/>
          <a:sy n="71" d="100"/>
        </p:scale>
        <p:origin x="1949" y="8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02885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6701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9127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2344D162-C8E3-E37E-0111-9DABC8783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1911C0F3-640D-E238-D773-352513A3C6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7681E97A-ADEE-16ED-CECF-388D6C4D4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9317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9530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00A9B2B7-517B-DD6E-5358-CA9E4DEB6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5B9819FD-3496-4FD2-3AEF-7C0F68473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F583FDAA-8C94-4747-6366-AA0231A1CB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7947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0825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8457A6CF-AF20-232E-AE98-591A3C795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D8ED68D6-E61A-103E-CEF3-3B1A277B06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202B0836-144D-C12C-A0D8-4E1C4F9B3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0406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3481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65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8205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7287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9E7F9CC0-01B4-16CD-2C73-3B3F9362F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59607F24-AE95-126E-0DFF-6315B1EAE7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56D3E750-214A-15A8-FD4D-2BE2B7D298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4701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492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637947E4-FA74-CB6E-D13C-36F400A27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6282F0EA-5FCC-7B00-F851-46A021B3D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AE1193DB-5C29-2564-B476-EC3DD13E74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248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0626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49217645-2A34-C9E4-7530-0D3C9B547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4A3C893A-F073-425A-0DCB-81EDC2A50A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1A8E029D-A32D-E015-2288-0F607B1FBF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0711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5D4A8666-EA4D-C89E-47A2-A9060A7D3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D23AB790-E735-01D7-E3FF-CF1D03C3BE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E513666A-7C49-5134-486C-083E0FA97C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189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369278" y="3666392"/>
            <a:ext cx="5196254" cy="128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4500"/>
              <a:buFont typeface="Calibri"/>
              <a:buNone/>
              <a:defRPr sz="4500" b="1">
                <a:solidFill>
                  <a:srgbClr val="FEE5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369278" y="5178670"/>
            <a:ext cx="484876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  <a:defRPr sz="2400">
                <a:solidFill>
                  <a:srgbClr val="F2F2F2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body" idx="2"/>
          </p:nvPr>
        </p:nvSpPr>
        <p:spPr>
          <a:xfrm>
            <a:off x="369278" y="5794132"/>
            <a:ext cx="4848765" cy="9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07732" y="16976"/>
            <a:ext cx="7526213" cy="57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3887390" y="987426"/>
            <a:ext cx="4948877" cy="5307866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307732" y="987425"/>
            <a:ext cx="3271287" cy="530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1833197" y="-646235"/>
            <a:ext cx="5512777" cy="8563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4893835" y="2555448"/>
            <a:ext cx="5271356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572418" y="640922"/>
            <a:ext cx="5271355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body" idx="1"/>
          </p:nvPr>
        </p:nvSpPr>
        <p:spPr>
          <a:xfrm>
            <a:off x="290146" y="861646"/>
            <a:ext cx="8572500" cy="546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7163533" y="6559062"/>
            <a:ext cx="995729" cy="29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290147" y="6559062"/>
            <a:ext cx="6873386" cy="29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8159262" y="6550271"/>
            <a:ext cx="703384" cy="29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307732" y="395654"/>
            <a:ext cx="844940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628650" y="1046285"/>
            <a:ext cx="3886200" cy="513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4629150" y="1046285"/>
            <a:ext cx="3886200" cy="513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629841" y="866777"/>
            <a:ext cx="78867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307732" y="879230"/>
            <a:ext cx="8563706" cy="551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73891" y="3325091"/>
            <a:ext cx="6990099" cy="70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3600"/>
              <a:buFont typeface="Calibri"/>
              <a:buNone/>
            </a:pPr>
            <a:br>
              <a:rPr lang="en-US" sz="3600" dirty="0"/>
            </a:br>
            <a:r>
              <a:rPr lang="en-US" sz="3600" dirty="0"/>
              <a:t>PHÂN TÍCH NGHIỆP VỤ PHẦN MỀM</a:t>
            </a:r>
            <a:endParaRPr sz="3600" dirty="0">
              <a:solidFill>
                <a:srgbClr val="FFFF00"/>
              </a:solidFill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-1173018" y="4115670"/>
            <a:ext cx="7232073" cy="167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vi-VN" sz="2000" dirty="0"/>
              <a:t>Giáo viên giảng dạy</a:t>
            </a:r>
            <a:r>
              <a:rPr lang="en-US" sz="2000" dirty="0"/>
              <a:t>: TS. Đào Anh Hiển</a:t>
            </a:r>
            <a:endParaRPr sz="2000" dirty="0"/>
          </a:p>
          <a:p>
            <a:r>
              <a:rPr lang="en-US" sz="2000" dirty="0"/>
              <a:t>SV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: </a:t>
            </a:r>
            <a:r>
              <a:rPr lang="en-US" sz="2000" dirty="0" err="1"/>
              <a:t>Lê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Ánh</a:t>
            </a:r>
            <a:r>
              <a:rPr lang="en-US" sz="2000" dirty="0"/>
              <a:t> -12522012</a:t>
            </a:r>
          </a:p>
          <a:p>
            <a:r>
              <a:rPr lang="vi-VN" sz="2000" dirty="0"/>
              <a:t>                           </a:t>
            </a:r>
            <a:r>
              <a:rPr lang="en-US" sz="2000" dirty="0" err="1"/>
              <a:t>Trần</a:t>
            </a:r>
            <a:r>
              <a:rPr lang="en-US" sz="2000" dirty="0"/>
              <a:t> Thu </a:t>
            </a:r>
            <a:r>
              <a:rPr lang="en-US" sz="2000" dirty="0" err="1"/>
              <a:t>Hà</a:t>
            </a:r>
            <a:r>
              <a:rPr lang="en-US" sz="2000" dirty="0"/>
              <a:t> - 12522024</a:t>
            </a:r>
          </a:p>
          <a:p>
            <a:r>
              <a:rPr lang="vi-VN" sz="2000" dirty="0"/>
              <a:t>                                      </a:t>
            </a:r>
            <a:r>
              <a:rPr lang="en-US" sz="2000" dirty="0" err="1"/>
              <a:t>Nguyễn</a:t>
            </a:r>
            <a:r>
              <a:rPr lang="en-US" sz="2000" dirty="0"/>
              <a:t> Minh </a:t>
            </a:r>
            <a:r>
              <a:rPr lang="en-US" sz="2000" dirty="0" err="1"/>
              <a:t>Hiền</a:t>
            </a:r>
            <a:r>
              <a:rPr lang="en-US" sz="2000" dirty="0"/>
              <a:t> – 12522028</a:t>
            </a:r>
          </a:p>
        </p:txBody>
      </p:sp>
      <p:sp>
        <p:nvSpPr>
          <p:cNvPr id="90" name="Google Shape;90;p1"/>
          <p:cNvSpPr txBox="1">
            <a:spLocks noGrp="1"/>
          </p:cNvSpPr>
          <p:nvPr>
            <p:ph type="body" idx="2"/>
          </p:nvPr>
        </p:nvSpPr>
        <p:spPr>
          <a:xfrm>
            <a:off x="369278" y="5794132"/>
            <a:ext cx="4848765" cy="9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KHOA CNTT</a:t>
            </a:r>
            <a:endParaRPr dirty="0"/>
          </a:p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5496"/>
              </a:buClr>
              <a:buSzPts val="2000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TRƯỜNG ĐẠI HỌC SPKT HƯNG YÊN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dirty="0"/>
          </a:p>
        </p:txBody>
      </p:sp>
      <p:sp>
        <p:nvSpPr>
          <p:cNvPr id="2" name="AutoShape 2" descr="Lợi ích khi sử dụng dịch vụ rà soát hợp đồng của Sigla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E917A-34F6-4834-8575-F271441F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46" y="1104639"/>
            <a:ext cx="8431823" cy="510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311B6D-7EEE-2052-31D3-C011D502B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7126"/>
            <a:ext cx="9144000" cy="53190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185724-CD62-2715-9BCD-54C42AC41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97126"/>
            <a:ext cx="9144000" cy="53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12B7-87D0-A724-A38F-713506E6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FF0A3-0531-140C-7115-C206E49B0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7" y="1374725"/>
            <a:ext cx="8124953" cy="468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43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66A13-F545-EA4D-9DA5-FAA36075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C0EF1-C78D-B749-A1BD-941EECFEF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904875"/>
            <a:ext cx="5581650" cy="47523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712A42-1E4E-010B-4E6B-04D9B45B81D3}"/>
              </a:ext>
            </a:extLst>
          </p:cNvPr>
          <p:cNvSpPr/>
          <p:nvPr/>
        </p:nvSpPr>
        <p:spPr>
          <a:xfrm>
            <a:off x="2692958" y="5878285"/>
            <a:ext cx="4190163" cy="4220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giả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FABAD-C369-8CAF-DD25-ED2AA743F90B}"/>
              </a:ext>
            </a:extLst>
          </p:cNvPr>
          <p:cNvSpPr/>
          <p:nvPr/>
        </p:nvSpPr>
        <p:spPr>
          <a:xfrm>
            <a:off x="2692958" y="5878284"/>
            <a:ext cx="4190163" cy="4220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45BC3B-2D5C-CAB1-CA08-45B2FF34758E}"/>
              </a:ext>
            </a:extLst>
          </p:cNvPr>
          <p:cNvSpPr/>
          <p:nvPr/>
        </p:nvSpPr>
        <p:spPr>
          <a:xfrm>
            <a:off x="2692957" y="5878283"/>
            <a:ext cx="4190163" cy="4220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Bình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82AD86-81A4-8203-0853-7D251D22FE25}"/>
              </a:ext>
            </a:extLst>
          </p:cNvPr>
          <p:cNvSpPr/>
          <p:nvPr/>
        </p:nvSpPr>
        <p:spPr>
          <a:xfrm>
            <a:off x="2692956" y="5878282"/>
            <a:ext cx="4190163" cy="4220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Danh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đọc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02DB0D-2862-3D05-6C12-CBF8D3507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828675"/>
            <a:ext cx="6591300" cy="485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ABDAD0-F6BD-ECE7-D30A-B8B165D50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690562"/>
            <a:ext cx="7383550" cy="49901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5541A7-975B-DA4C-61CC-2B78B271C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35" y="672141"/>
            <a:ext cx="7498741" cy="50691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61A064-720C-6EEF-D70F-AE977CE97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22" y="690559"/>
            <a:ext cx="7919777" cy="49666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1235DC-E4AF-8FC3-E701-D1F211036FD3}"/>
              </a:ext>
            </a:extLst>
          </p:cNvPr>
          <p:cNvSpPr/>
          <p:nvPr/>
        </p:nvSpPr>
        <p:spPr>
          <a:xfrm>
            <a:off x="2692956" y="5888327"/>
            <a:ext cx="4190163" cy="4220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Chương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B50580-26B5-2B96-7FB8-C688163E6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733" y="717278"/>
            <a:ext cx="8333850" cy="50240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007F1BE-ADBE-A6B7-7356-ED22D804E5C0}"/>
              </a:ext>
            </a:extLst>
          </p:cNvPr>
          <p:cNvSpPr/>
          <p:nvPr/>
        </p:nvSpPr>
        <p:spPr>
          <a:xfrm>
            <a:off x="2692954" y="5888327"/>
            <a:ext cx="4190163" cy="4220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6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5" grpId="0" animBg="1"/>
      <p:bldP spid="14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93C8-BA9B-5EC5-A226-B4CFA9A3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D3CF8-72B2-6817-EC12-59EDD43DE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824" y="808784"/>
            <a:ext cx="6598809" cy="48785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3894CC-9771-4C7E-15FD-44E5351102E9}"/>
              </a:ext>
            </a:extLst>
          </p:cNvPr>
          <p:cNvSpPr/>
          <p:nvPr/>
        </p:nvSpPr>
        <p:spPr>
          <a:xfrm>
            <a:off x="2702167" y="5856508"/>
            <a:ext cx="4190163" cy="4220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swimlande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giả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B9EA7C-B0C5-643F-BA06-0CBA736A0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32" y="817260"/>
            <a:ext cx="6771300" cy="48701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A181A2C-6A6B-2160-01F3-80FA4DCE2A4F}"/>
              </a:ext>
            </a:extLst>
          </p:cNvPr>
          <p:cNvSpPr/>
          <p:nvPr/>
        </p:nvSpPr>
        <p:spPr>
          <a:xfrm>
            <a:off x="2702167" y="5838200"/>
            <a:ext cx="4190163" cy="4220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swimlande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C20DEC0-5762-174F-A16D-98D42C989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86" y="808784"/>
            <a:ext cx="6875428" cy="48785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69E4D2-4238-245D-B734-653BBE30CD22}"/>
              </a:ext>
            </a:extLst>
          </p:cNvPr>
          <p:cNvSpPr/>
          <p:nvPr/>
        </p:nvSpPr>
        <p:spPr>
          <a:xfrm>
            <a:off x="2702166" y="5838199"/>
            <a:ext cx="4190163" cy="4220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swimlande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Bình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truyện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43B095-F49C-AC9D-DB67-0F01F5531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285" y="808784"/>
            <a:ext cx="6875429" cy="48701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075EBD-B34D-ECC0-1A16-FA87075C1C94}"/>
              </a:ext>
            </a:extLst>
          </p:cNvPr>
          <p:cNvSpPr/>
          <p:nvPr/>
        </p:nvSpPr>
        <p:spPr>
          <a:xfrm>
            <a:off x="2702166" y="5856507"/>
            <a:ext cx="4190163" cy="4220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swimlande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đọc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F99F33-13B4-7C66-BC14-93215A93D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285" y="798952"/>
            <a:ext cx="7125300" cy="48701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FB240B-DE35-9D2B-6DC4-EF44292C94D8}"/>
              </a:ext>
            </a:extLst>
          </p:cNvPr>
          <p:cNvSpPr/>
          <p:nvPr/>
        </p:nvSpPr>
        <p:spPr>
          <a:xfrm>
            <a:off x="2702166" y="5863083"/>
            <a:ext cx="4190163" cy="4220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swimlande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Ẩn</a:t>
            </a:r>
            <a:r>
              <a:rPr lang="en-US" dirty="0"/>
              <a:t> </a:t>
            </a:r>
            <a:r>
              <a:rPr lang="en-US" dirty="0" err="1"/>
              <a:t>chương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239F8A-7389-09D4-9465-C74A35AE6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573" y="817259"/>
            <a:ext cx="7088011" cy="48518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5100A-42FE-B06E-3D7C-5ECA852FDEDE}"/>
              </a:ext>
            </a:extLst>
          </p:cNvPr>
          <p:cNvSpPr/>
          <p:nvPr/>
        </p:nvSpPr>
        <p:spPr>
          <a:xfrm>
            <a:off x="2702165" y="5838198"/>
            <a:ext cx="4190163" cy="4220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swimlande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83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7" grpId="0" animBg="1"/>
      <p:bldP spid="9" grpId="0" animBg="1"/>
      <p:bldP spid="8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DD4A-7F07-57AD-98B9-5FCDAC365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30FC0-838A-86C9-A99E-5198CD68C27F}"/>
              </a:ext>
            </a:extLst>
          </p:cNvPr>
          <p:cNvSpPr/>
          <p:nvPr/>
        </p:nvSpPr>
        <p:spPr>
          <a:xfrm>
            <a:off x="-3888298" y="3607463"/>
            <a:ext cx="4190163" cy="4220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luồng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giả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41748-CFFF-A16E-1243-555AB439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1" y="1073528"/>
            <a:ext cx="8190217" cy="46138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331507-F3AC-6E0D-5EF9-691A614DACFE}"/>
              </a:ext>
            </a:extLst>
          </p:cNvPr>
          <p:cNvSpPr/>
          <p:nvPr/>
        </p:nvSpPr>
        <p:spPr>
          <a:xfrm>
            <a:off x="2476917" y="5969586"/>
            <a:ext cx="4190163" cy="4220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luồng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1175DE-D13D-6B9C-3E13-D5E0809B9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64" y="1073528"/>
            <a:ext cx="8480395" cy="47109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54CDCB-1AF2-4CFA-C383-AC1D10AF9B4A}"/>
              </a:ext>
            </a:extLst>
          </p:cNvPr>
          <p:cNvSpPr/>
          <p:nvPr/>
        </p:nvSpPr>
        <p:spPr>
          <a:xfrm>
            <a:off x="2476917" y="5969585"/>
            <a:ext cx="4190163" cy="4220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luồng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giả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4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BBC80FD3-BB3B-AD55-E48D-C6B4B29F5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6ED3BD38-D155-6C20-8F16-D3821641C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91D7F572-8DAC-B219-3B3B-50830D6737D7}"/>
              </a:ext>
            </a:extLst>
          </p:cNvPr>
          <p:cNvSpPr/>
          <p:nvPr/>
        </p:nvSpPr>
        <p:spPr>
          <a:xfrm>
            <a:off x="2683007" y="273869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Những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biểu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đồ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AD5A4404-0AE2-0165-BC90-9DD0779987FD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F535AAD6-FADF-8AFC-3A74-EEE6FB6AAB49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23AB7F80-E648-0551-B77F-25D18589BF82}"/>
              </a:ext>
            </a:extLst>
          </p:cNvPr>
          <p:cNvSpPr/>
          <p:nvPr/>
        </p:nvSpPr>
        <p:spPr>
          <a:xfrm>
            <a:off x="1437911" y="959685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Phân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công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phụ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trách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đề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tài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47AE884B-6229-260E-0341-8B7D4AA2AAFB}"/>
              </a:ext>
            </a:extLst>
          </p:cNvPr>
          <p:cNvGrpSpPr/>
          <p:nvPr/>
        </p:nvGrpSpPr>
        <p:grpSpPr>
          <a:xfrm>
            <a:off x="1120411" y="1048585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77EA1C66-3EDE-C458-21CE-4513421515A0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264415E0-B175-6B43-9710-D353E6FD4D21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C838805F-213D-FA9C-CDC7-249BE6BEF6C0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706E2FBA-C5B7-5D64-D248-8BC34F3C8D52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CDC71ED5-8597-5D10-B15D-32285EC4E99B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25BAD92B-CEDD-37FB-6D1C-ABB4CAC17F0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2">
            <a:extLst>
              <a:ext uri="{FF2B5EF4-FFF2-40B4-BE49-F238E27FC236}">
                <a16:creationId xmlns:a16="http://schemas.microsoft.com/office/drawing/2014/main" id="{E0C6875C-5826-C237-1CD2-55A3B8A47EB3}"/>
              </a:ext>
            </a:extLst>
          </p:cNvPr>
          <p:cNvSpPr/>
          <p:nvPr/>
        </p:nvSpPr>
        <p:spPr>
          <a:xfrm>
            <a:off x="1736360" y="5584238"/>
            <a:ext cx="5186701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85000"/>
                  </a:schemeClr>
                </a:solidFill>
              </a:rPr>
              <a:t>Tổng kết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60644313-749B-2D73-998A-3EF4C9E9B6E7}"/>
              </a:ext>
            </a:extLst>
          </p:cNvPr>
          <p:cNvSpPr/>
          <p:nvPr/>
        </p:nvSpPr>
        <p:spPr>
          <a:xfrm>
            <a:off x="2287143" y="1809162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đề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tài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21BEE76B-F615-4E10-6F7B-DB529114529F}"/>
              </a:ext>
            </a:extLst>
          </p:cNvPr>
          <p:cNvGrpSpPr/>
          <p:nvPr/>
        </p:nvGrpSpPr>
        <p:grpSpPr>
          <a:xfrm>
            <a:off x="2378208" y="281489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521C3040-EE3F-C7C0-433F-70A57CA32462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4DBFDB33-F9AB-4FDC-9D7E-DB6AB23C48AA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4889F3BE-A22B-0D0D-7693-11AA92210AA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AF7C4403-4120-4ED1-3604-18C0C86749F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D22849F8-8F0F-1AE7-8A69-2C9D2904AC5D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9A538F17-5B1C-A7B4-ADE3-0E7D7A5758B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2">
            <a:extLst>
              <a:ext uri="{FF2B5EF4-FFF2-40B4-BE49-F238E27FC236}">
                <a16:creationId xmlns:a16="http://schemas.microsoft.com/office/drawing/2014/main" id="{7EE65A1D-54A3-5675-364F-EEED670CA07A}"/>
              </a:ext>
            </a:extLst>
          </p:cNvPr>
          <p:cNvGrpSpPr/>
          <p:nvPr/>
        </p:nvGrpSpPr>
        <p:grpSpPr>
          <a:xfrm>
            <a:off x="1437911" y="5633451"/>
            <a:ext cx="355600" cy="381000"/>
            <a:chOff x="2078" y="1680"/>
            <a:chExt cx="1615" cy="1615"/>
          </a:xfrm>
        </p:grpSpPr>
        <p:sp>
          <p:nvSpPr>
            <p:cNvPr id="122" name="Google Shape;122;p2">
              <a:extLst>
                <a:ext uri="{FF2B5EF4-FFF2-40B4-BE49-F238E27FC236}">
                  <a16:creationId xmlns:a16="http://schemas.microsoft.com/office/drawing/2014/main" id="{FF6E8D0E-CC87-0C79-802A-95A4AD1A1CBC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>
              <a:extLst>
                <a:ext uri="{FF2B5EF4-FFF2-40B4-BE49-F238E27FC236}">
                  <a16:creationId xmlns:a16="http://schemas.microsoft.com/office/drawing/2014/main" id="{6E9CBDAF-4714-742E-3506-2ABC8DAE3DC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>
              <a:extLst>
                <a:ext uri="{FF2B5EF4-FFF2-40B4-BE49-F238E27FC236}">
                  <a16:creationId xmlns:a16="http://schemas.microsoft.com/office/drawing/2014/main" id="{2F995D6B-5A11-6ECE-BED2-6F4035F757A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>
              <a:extLst>
                <a:ext uri="{FF2B5EF4-FFF2-40B4-BE49-F238E27FC236}">
                  <a16:creationId xmlns:a16="http://schemas.microsoft.com/office/drawing/2014/main" id="{333DE137-CB18-85FE-92F9-B69059E1C35C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>
              <a:extLst>
                <a:ext uri="{FF2B5EF4-FFF2-40B4-BE49-F238E27FC236}">
                  <a16:creationId xmlns:a16="http://schemas.microsoft.com/office/drawing/2014/main" id="{7B0AB4CC-5D50-B61C-B18C-AB920BEAE2E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>
              <a:extLst>
                <a:ext uri="{FF2B5EF4-FFF2-40B4-BE49-F238E27FC236}">
                  <a16:creationId xmlns:a16="http://schemas.microsoft.com/office/drawing/2014/main" id="{033662CD-C1B8-931E-F3F7-E71A8BA2199F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E35E23"/>
                </a:gs>
                <a:gs pos="100000">
                  <a:srgbClr val="A34319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611561D1-8D21-B819-09C6-29EE07FC8D1E}"/>
              </a:ext>
            </a:extLst>
          </p:cNvPr>
          <p:cNvSpPr/>
          <p:nvPr/>
        </p:nvSpPr>
        <p:spPr>
          <a:xfrm>
            <a:off x="2771618" y="3694482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</a:t>
            </a:r>
            <a:r>
              <a:rPr lang="en-US" sz="1800" b="1" dirty="0">
                <a:solidFill>
                  <a:schemeClr val="tx1"/>
                </a:solidFill>
              </a:rPr>
              <a:t> prototype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9739B7D7-0810-4A8D-15AF-1198A83CC2E0}"/>
              </a:ext>
            </a:extLst>
          </p:cNvPr>
          <p:cNvGrpSpPr/>
          <p:nvPr/>
        </p:nvGrpSpPr>
        <p:grpSpPr>
          <a:xfrm>
            <a:off x="2412558" y="377089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81E05381-E7B5-D00F-4886-C8032637367C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BF953BF9-F01F-E1BE-4ABC-2B865F5CE747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71D65F31-6F7F-9963-588D-FA49FFF7E7E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BEF6787F-2549-AAAB-7148-43C159F68C8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4E4D1339-A3D7-E168-4D13-F7C702ABDA8B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082F1269-E83F-0720-DDD4-B5DFE8757EB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5875A4B5-56A3-836F-B0C3-A267DFF8C31E}"/>
              </a:ext>
            </a:extLst>
          </p:cNvPr>
          <p:cNvGrpSpPr/>
          <p:nvPr/>
        </p:nvGrpSpPr>
        <p:grpSpPr>
          <a:xfrm>
            <a:off x="1982344" y="1915525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9ED75AC5-F76B-23E5-0773-2E5F3FD1080A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0F57D0B5-6B66-1703-C709-FC20278B4AD4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41DB323E-8602-528F-92CF-3F53005671CF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3C98BB87-7FD7-6401-7780-A48DD6A4B6BC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1AAFFB89-CA9C-8430-431B-1BE84397751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24C12E11-BE10-8E25-1BD2-2BCC1893D4A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28;p2">
            <a:extLst>
              <a:ext uri="{FF2B5EF4-FFF2-40B4-BE49-F238E27FC236}">
                <a16:creationId xmlns:a16="http://schemas.microsoft.com/office/drawing/2014/main" id="{8EDD71F9-CBEC-A3C0-5950-FEC1BE89735C}"/>
              </a:ext>
            </a:extLst>
          </p:cNvPr>
          <p:cNvSpPr/>
          <p:nvPr/>
        </p:nvSpPr>
        <p:spPr>
          <a:xfrm>
            <a:off x="2683007" y="4639360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Các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yêu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cầu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phi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năng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1" name="Google Shape;129;p2">
            <a:extLst>
              <a:ext uri="{FF2B5EF4-FFF2-40B4-BE49-F238E27FC236}">
                <a16:creationId xmlns:a16="http://schemas.microsoft.com/office/drawing/2014/main" id="{879FAB3F-B6DD-C13B-B9C8-453702EF4757}"/>
              </a:ext>
            </a:extLst>
          </p:cNvPr>
          <p:cNvGrpSpPr/>
          <p:nvPr/>
        </p:nvGrpSpPr>
        <p:grpSpPr>
          <a:xfrm>
            <a:off x="2172609" y="4714030"/>
            <a:ext cx="381000" cy="381000"/>
            <a:chOff x="2078" y="1680"/>
            <a:chExt cx="1615" cy="1615"/>
          </a:xfrm>
        </p:grpSpPr>
        <p:sp>
          <p:nvSpPr>
            <p:cNvPr id="12" name="Google Shape;130;p2">
              <a:extLst>
                <a:ext uri="{FF2B5EF4-FFF2-40B4-BE49-F238E27FC236}">
                  <a16:creationId xmlns:a16="http://schemas.microsoft.com/office/drawing/2014/main" id="{BB2571B3-FB66-BFAF-9205-D697835B9D8F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1;p2">
              <a:extLst>
                <a:ext uri="{FF2B5EF4-FFF2-40B4-BE49-F238E27FC236}">
                  <a16:creationId xmlns:a16="http://schemas.microsoft.com/office/drawing/2014/main" id="{6457D24C-913B-DC7D-8B6F-21485764792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32;p2">
              <a:extLst>
                <a:ext uri="{FF2B5EF4-FFF2-40B4-BE49-F238E27FC236}">
                  <a16:creationId xmlns:a16="http://schemas.microsoft.com/office/drawing/2014/main" id="{9380008D-48FF-1CE9-0C90-062C07C9EB55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33;p2">
              <a:extLst>
                <a:ext uri="{FF2B5EF4-FFF2-40B4-BE49-F238E27FC236}">
                  <a16:creationId xmlns:a16="http://schemas.microsoft.com/office/drawing/2014/main" id="{962A9E90-CB8F-0378-FE0D-7D84B9AAE52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34;p2">
              <a:extLst>
                <a:ext uri="{FF2B5EF4-FFF2-40B4-BE49-F238E27FC236}">
                  <a16:creationId xmlns:a16="http://schemas.microsoft.com/office/drawing/2014/main" id="{659AC90B-1B87-B1EB-0A60-98312B5A3ACB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35;p2">
              <a:extLst>
                <a:ext uri="{FF2B5EF4-FFF2-40B4-BE49-F238E27FC236}">
                  <a16:creationId xmlns:a16="http://schemas.microsoft.com/office/drawing/2014/main" id="{D5A5315F-9CB2-7F5D-49E6-9447D724714B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253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prototype</a:t>
            </a:r>
            <a:endParaRPr dirty="0"/>
          </a:p>
        </p:txBody>
      </p:sp>
      <p:sp>
        <p:nvSpPr>
          <p:cNvPr id="2" name="AutoShape 2" descr="Lợi ích khi sử dụng dịch vụ rà soát hợp đồng của Sigla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56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534EA7A6-5C19-BC25-ECC9-8006176BE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6993B844-30B2-177E-9C21-7A126C97C9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321F4EE2-402F-F761-4639-20EAB3F577A8}"/>
              </a:ext>
            </a:extLst>
          </p:cNvPr>
          <p:cNvSpPr/>
          <p:nvPr/>
        </p:nvSpPr>
        <p:spPr>
          <a:xfrm>
            <a:off x="2683007" y="273869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Những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biểu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đồ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2B77BC2F-52D9-D277-20BA-45EF11C82C44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93B6AF02-7C64-D731-BFE6-7321BEB9D3AB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CCC6B4E1-DE58-967C-4B35-DAD09C77F4AE}"/>
              </a:ext>
            </a:extLst>
          </p:cNvPr>
          <p:cNvSpPr/>
          <p:nvPr/>
        </p:nvSpPr>
        <p:spPr>
          <a:xfrm>
            <a:off x="1437911" y="959685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Phân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công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phụ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trách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đề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tài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40DB7C40-475C-97A6-FD90-425EFFD24A5D}"/>
              </a:ext>
            </a:extLst>
          </p:cNvPr>
          <p:cNvGrpSpPr/>
          <p:nvPr/>
        </p:nvGrpSpPr>
        <p:grpSpPr>
          <a:xfrm>
            <a:off x="1120411" y="1048585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A0EB80BD-F55C-3405-F7F8-69349432137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D1DFE5E1-5FC5-A67A-F865-2DA3D68FC76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160EB98A-9C98-4404-CE89-A6DC77722602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3D5D1578-E1A6-48EB-C1C4-C835AE42B669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28DDB648-B914-D14F-CD18-0220F7CC5F3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AEC422A9-0709-312E-7584-4E8498BE7E4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2">
            <a:extLst>
              <a:ext uri="{FF2B5EF4-FFF2-40B4-BE49-F238E27FC236}">
                <a16:creationId xmlns:a16="http://schemas.microsoft.com/office/drawing/2014/main" id="{726048D8-6C22-2D4E-E145-392D75A3116B}"/>
              </a:ext>
            </a:extLst>
          </p:cNvPr>
          <p:cNvSpPr/>
          <p:nvPr/>
        </p:nvSpPr>
        <p:spPr>
          <a:xfrm>
            <a:off x="1736360" y="5584238"/>
            <a:ext cx="5186701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85000"/>
                  </a:schemeClr>
                </a:solidFill>
              </a:rPr>
              <a:t>Tổng kết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246E489F-B10E-7F27-8780-541ADDD5981D}"/>
              </a:ext>
            </a:extLst>
          </p:cNvPr>
          <p:cNvSpPr/>
          <p:nvPr/>
        </p:nvSpPr>
        <p:spPr>
          <a:xfrm>
            <a:off x="2287143" y="1809162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đề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tài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0235AF8D-8C8A-7F2E-E2A5-9E28F8DA5B2D}"/>
              </a:ext>
            </a:extLst>
          </p:cNvPr>
          <p:cNvGrpSpPr/>
          <p:nvPr/>
        </p:nvGrpSpPr>
        <p:grpSpPr>
          <a:xfrm>
            <a:off x="2378208" y="281489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930EAF05-6EAA-D22D-1472-B508735CB8B7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879777C9-6670-3DDF-6751-82273D35EA21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749BF9B4-0F32-59EA-E98A-163AD5A0A2E6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F82C6870-65BF-C419-BD39-AA11EEE3242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9B9D4252-CD86-A9F2-6730-53E51E830852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F57325BF-0932-629F-C75A-073403E9C7C8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2">
            <a:extLst>
              <a:ext uri="{FF2B5EF4-FFF2-40B4-BE49-F238E27FC236}">
                <a16:creationId xmlns:a16="http://schemas.microsoft.com/office/drawing/2014/main" id="{17940585-3932-73AC-E84F-F8000C26C507}"/>
              </a:ext>
            </a:extLst>
          </p:cNvPr>
          <p:cNvGrpSpPr/>
          <p:nvPr/>
        </p:nvGrpSpPr>
        <p:grpSpPr>
          <a:xfrm>
            <a:off x="1437911" y="5633451"/>
            <a:ext cx="355600" cy="381000"/>
            <a:chOff x="2078" y="1680"/>
            <a:chExt cx="1615" cy="1615"/>
          </a:xfrm>
        </p:grpSpPr>
        <p:sp>
          <p:nvSpPr>
            <p:cNvPr id="122" name="Google Shape;122;p2">
              <a:extLst>
                <a:ext uri="{FF2B5EF4-FFF2-40B4-BE49-F238E27FC236}">
                  <a16:creationId xmlns:a16="http://schemas.microsoft.com/office/drawing/2014/main" id="{08B789EE-F476-26F2-3C42-55C3F43F616B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>
              <a:extLst>
                <a:ext uri="{FF2B5EF4-FFF2-40B4-BE49-F238E27FC236}">
                  <a16:creationId xmlns:a16="http://schemas.microsoft.com/office/drawing/2014/main" id="{DD532A45-EF06-877A-4896-4AC9378843C0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>
              <a:extLst>
                <a:ext uri="{FF2B5EF4-FFF2-40B4-BE49-F238E27FC236}">
                  <a16:creationId xmlns:a16="http://schemas.microsoft.com/office/drawing/2014/main" id="{AF22DFCF-5B92-54B9-9044-C65F3C98354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>
              <a:extLst>
                <a:ext uri="{FF2B5EF4-FFF2-40B4-BE49-F238E27FC236}">
                  <a16:creationId xmlns:a16="http://schemas.microsoft.com/office/drawing/2014/main" id="{D3DD0D1E-49B1-72E1-D895-855ACE47291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>
              <a:extLst>
                <a:ext uri="{FF2B5EF4-FFF2-40B4-BE49-F238E27FC236}">
                  <a16:creationId xmlns:a16="http://schemas.microsoft.com/office/drawing/2014/main" id="{91B1D1B0-FB29-AB34-7A59-D747F612160F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>
              <a:extLst>
                <a:ext uri="{FF2B5EF4-FFF2-40B4-BE49-F238E27FC236}">
                  <a16:creationId xmlns:a16="http://schemas.microsoft.com/office/drawing/2014/main" id="{FB944FB3-B1ED-F4DF-BA4A-B79C3FE6ECD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E35E23"/>
                </a:gs>
                <a:gs pos="100000">
                  <a:srgbClr val="A34319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27D617EC-BB09-A820-B4AB-75F2C14E69BA}"/>
              </a:ext>
            </a:extLst>
          </p:cNvPr>
          <p:cNvSpPr/>
          <p:nvPr/>
        </p:nvSpPr>
        <p:spPr>
          <a:xfrm>
            <a:off x="2771618" y="3694482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Thiết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kế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prototype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517A0B73-DAE8-4A61-BD33-530698A0EEF7}"/>
              </a:ext>
            </a:extLst>
          </p:cNvPr>
          <p:cNvGrpSpPr/>
          <p:nvPr/>
        </p:nvGrpSpPr>
        <p:grpSpPr>
          <a:xfrm>
            <a:off x="2412558" y="377089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AEF98C57-3299-9461-9543-A125EB757FDE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BB7C5A61-1EFA-84EF-1AA9-AB61DD4FA663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DFC87B20-C299-5BA6-494F-578D26BC69FF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C3F734BA-F29D-F9CD-5C0B-24FA9B838D55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12C1C456-B970-C858-8E73-F76C6CAD0F1A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8B5B0267-DA87-CD5A-2043-CE94E2C16596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7A952056-0721-FB61-5F33-C3F8246C0A49}"/>
              </a:ext>
            </a:extLst>
          </p:cNvPr>
          <p:cNvGrpSpPr/>
          <p:nvPr/>
        </p:nvGrpSpPr>
        <p:grpSpPr>
          <a:xfrm>
            <a:off x="1982344" y="1915525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C5B717B0-5F49-8DE1-19D9-C1C47597BB91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99D5A5E0-CB97-9F4A-8D8B-151ECD5D6286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A0B857F0-6863-48DD-3801-2EBF0F15604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42A618C3-17F2-8D76-E4C0-484B06D43CF9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F19C2E6B-AF80-AD5A-52B1-211863FEA43A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ED918220-AFC6-5667-4989-7E1FC93D664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28;p2">
            <a:extLst>
              <a:ext uri="{FF2B5EF4-FFF2-40B4-BE49-F238E27FC236}">
                <a16:creationId xmlns:a16="http://schemas.microsoft.com/office/drawing/2014/main" id="{6A12ED1C-3441-A33C-EB90-CDABA605DC2A}"/>
              </a:ext>
            </a:extLst>
          </p:cNvPr>
          <p:cNvSpPr/>
          <p:nvPr/>
        </p:nvSpPr>
        <p:spPr>
          <a:xfrm>
            <a:off x="2683007" y="4639360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</a:rPr>
              <a:t>Các </a:t>
            </a:r>
            <a:r>
              <a:rPr lang="en-US" sz="1800" b="1" dirty="0" err="1">
                <a:solidFill>
                  <a:schemeClr val="tx1"/>
                </a:solidFill>
              </a:rPr>
              <a:t>yêu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cầu</a:t>
            </a:r>
            <a:r>
              <a:rPr lang="en-US" sz="1800" b="1" dirty="0">
                <a:solidFill>
                  <a:schemeClr val="tx1"/>
                </a:solidFill>
              </a:rPr>
              <a:t> phi </a:t>
            </a:r>
            <a:r>
              <a:rPr lang="en-US" sz="1800" b="1" dirty="0" err="1">
                <a:solidFill>
                  <a:schemeClr val="tx1"/>
                </a:solidFill>
              </a:rPr>
              <a:t>chức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năng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1" name="Google Shape;129;p2">
            <a:extLst>
              <a:ext uri="{FF2B5EF4-FFF2-40B4-BE49-F238E27FC236}">
                <a16:creationId xmlns:a16="http://schemas.microsoft.com/office/drawing/2014/main" id="{78141E5B-A22B-5718-D438-63E2FF6A6B3E}"/>
              </a:ext>
            </a:extLst>
          </p:cNvPr>
          <p:cNvGrpSpPr/>
          <p:nvPr/>
        </p:nvGrpSpPr>
        <p:grpSpPr>
          <a:xfrm>
            <a:off x="2172609" y="4714030"/>
            <a:ext cx="381000" cy="381000"/>
            <a:chOff x="2078" y="1680"/>
            <a:chExt cx="1615" cy="1615"/>
          </a:xfrm>
        </p:grpSpPr>
        <p:sp>
          <p:nvSpPr>
            <p:cNvPr id="12" name="Google Shape;130;p2">
              <a:extLst>
                <a:ext uri="{FF2B5EF4-FFF2-40B4-BE49-F238E27FC236}">
                  <a16:creationId xmlns:a16="http://schemas.microsoft.com/office/drawing/2014/main" id="{000F42AD-6D66-2501-6044-F3D020E8CE01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1;p2">
              <a:extLst>
                <a:ext uri="{FF2B5EF4-FFF2-40B4-BE49-F238E27FC236}">
                  <a16:creationId xmlns:a16="http://schemas.microsoft.com/office/drawing/2014/main" id="{9B6849DF-4FDA-24D2-2345-A05F74C9E78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32;p2">
              <a:extLst>
                <a:ext uri="{FF2B5EF4-FFF2-40B4-BE49-F238E27FC236}">
                  <a16:creationId xmlns:a16="http://schemas.microsoft.com/office/drawing/2014/main" id="{7E1B5B93-ABD1-ECF6-E339-C3E8E487CFF2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33;p2">
              <a:extLst>
                <a:ext uri="{FF2B5EF4-FFF2-40B4-BE49-F238E27FC236}">
                  <a16:creationId xmlns:a16="http://schemas.microsoft.com/office/drawing/2014/main" id="{248AFF9C-EEF4-B291-E546-B4EE59FEBE57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34;p2">
              <a:extLst>
                <a:ext uri="{FF2B5EF4-FFF2-40B4-BE49-F238E27FC236}">
                  <a16:creationId xmlns:a16="http://schemas.microsoft.com/office/drawing/2014/main" id="{884C2908-CDB7-2A53-B1A1-D9B9CA404D18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35;p2">
              <a:extLst>
                <a:ext uri="{FF2B5EF4-FFF2-40B4-BE49-F238E27FC236}">
                  <a16:creationId xmlns:a16="http://schemas.microsoft.com/office/drawing/2014/main" id="{CBAFB1A7-7CEA-5AFB-5F38-FBF72601EDB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8894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/>
              <a:t>Các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phi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dirty="0"/>
          </a:p>
        </p:txBody>
      </p:sp>
      <p:sp>
        <p:nvSpPr>
          <p:cNvPr id="2" name="AutoShape 2" descr="Lợi ích khi sử dụng dịch vụ rà soát hợp đồng của Sigla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16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5DBC2A5E-BB33-8041-1617-00340D7C5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BE6451BB-8D40-2C7D-FEAD-961C324512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3F21D413-520B-ADC5-3989-4C1377D37219}"/>
              </a:ext>
            </a:extLst>
          </p:cNvPr>
          <p:cNvSpPr/>
          <p:nvPr/>
        </p:nvSpPr>
        <p:spPr>
          <a:xfrm>
            <a:off x="2683007" y="273869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Những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biểu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đồ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F84D71B5-61F1-27B5-35C0-D02E2CB1082C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71CB3D6C-C66C-5A9D-DE9C-776D8AC4B6A7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947DB7D9-8645-366D-984F-9A893C69D181}"/>
              </a:ext>
            </a:extLst>
          </p:cNvPr>
          <p:cNvSpPr/>
          <p:nvPr/>
        </p:nvSpPr>
        <p:spPr>
          <a:xfrm>
            <a:off x="1437911" y="959685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Phân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công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phụ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trách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đề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tài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3B674233-7F87-934E-BDF3-701F8CE76A67}"/>
              </a:ext>
            </a:extLst>
          </p:cNvPr>
          <p:cNvGrpSpPr/>
          <p:nvPr/>
        </p:nvGrpSpPr>
        <p:grpSpPr>
          <a:xfrm>
            <a:off x="1120411" y="1048585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2FAA1E26-D641-667F-F2C3-B363450E9221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474C50F8-773A-F83B-EF48-1F6DA25EE813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6ABBD14B-EEFA-6648-6FA4-0D2A827F8F45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DFF5766F-C809-A9E1-0B19-9B4D426381B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4FDBCEF5-4DB9-3EE9-928F-3F16A4559D2A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03B844A8-C034-1B15-F4B2-C364506CF32A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2">
            <a:extLst>
              <a:ext uri="{FF2B5EF4-FFF2-40B4-BE49-F238E27FC236}">
                <a16:creationId xmlns:a16="http://schemas.microsoft.com/office/drawing/2014/main" id="{DA5912ED-E872-8C57-3EA1-C4BEBE8AEE3E}"/>
              </a:ext>
            </a:extLst>
          </p:cNvPr>
          <p:cNvSpPr/>
          <p:nvPr/>
        </p:nvSpPr>
        <p:spPr>
          <a:xfrm>
            <a:off x="1736360" y="5584238"/>
            <a:ext cx="5186701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Tổng kết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18EFC662-4AAA-8590-5983-7CD47563126F}"/>
              </a:ext>
            </a:extLst>
          </p:cNvPr>
          <p:cNvSpPr/>
          <p:nvPr/>
        </p:nvSpPr>
        <p:spPr>
          <a:xfrm>
            <a:off x="2287143" y="1809162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đề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tài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D61C8AF4-4F79-42D3-E647-B36D7B2EB9FE}"/>
              </a:ext>
            </a:extLst>
          </p:cNvPr>
          <p:cNvGrpSpPr/>
          <p:nvPr/>
        </p:nvGrpSpPr>
        <p:grpSpPr>
          <a:xfrm>
            <a:off x="2378208" y="281489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C157B968-4A13-0ADA-17D6-1DD5C8D22ADA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D1D1B8E4-5F3B-14AF-7B61-E287A94478E8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EB67971F-73D5-ACEC-DD27-C84DB068973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9A8A7315-02CA-D25B-C5EB-F5DE2758E9E7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31B2F166-F74B-C6A7-1D26-7695ABC1BCEE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97DE48B9-BB7F-9E0C-74A2-6D6149E7705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2">
            <a:extLst>
              <a:ext uri="{FF2B5EF4-FFF2-40B4-BE49-F238E27FC236}">
                <a16:creationId xmlns:a16="http://schemas.microsoft.com/office/drawing/2014/main" id="{42719197-3C9C-C63B-4AB5-01925F1D143D}"/>
              </a:ext>
            </a:extLst>
          </p:cNvPr>
          <p:cNvGrpSpPr/>
          <p:nvPr/>
        </p:nvGrpSpPr>
        <p:grpSpPr>
          <a:xfrm>
            <a:off x="1437911" y="5633451"/>
            <a:ext cx="355600" cy="381000"/>
            <a:chOff x="2078" y="1680"/>
            <a:chExt cx="1615" cy="1615"/>
          </a:xfrm>
        </p:grpSpPr>
        <p:sp>
          <p:nvSpPr>
            <p:cNvPr id="122" name="Google Shape;122;p2">
              <a:extLst>
                <a:ext uri="{FF2B5EF4-FFF2-40B4-BE49-F238E27FC236}">
                  <a16:creationId xmlns:a16="http://schemas.microsoft.com/office/drawing/2014/main" id="{C3F4A7E7-5C89-F565-FAC5-5F8B164367E7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>
              <a:extLst>
                <a:ext uri="{FF2B5EF4-FFF2-40B4-BE49-F238E27FC236}">
                  <a16:creationId xmlns:a16="http://schemas.microsoft.com/office/drawing/2014/main" id="{EAA7C37D-BDB1-ECE1-E595-97B8F4E82B83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>
              <a:extLst>
                <a:ext uri="{FF2B5EF4-FFF2-40B4-BE49-F238E27FC236}">
                  <a16:creationId xmlns:a16="http://schemas.microsoft.com/office/drawing/2014/main" id="{83492795-A2F3-C862-2452-0E89AB3B1F36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>
              <a:extLst>
                <a:ext uri="{FF2B5EF4-FFF2-40B4-BE49-F238E27FC236}">
                  <a16:creationId xmlns:a16="http://schemas.microsoft.com/office/drawing/2014/main" id="{D16F4251-6E94-2531-30AB-3878B122C8FF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>
              <a:extLst>
                <a:ext uri="{FF2B5EF4-FFF2-40B4-BE49-F238E27FC236}">
                  <a16:creationId xmlns:a16="http://schemas.microsoft.com/office/drawing/2014/main" id="{E82A901F-5620-1613-B871-25A7E84FC768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>
              <a:extLst>
                <a:ext uri="{FF2B5EF4-FFF2-40B4-BE49-F238E27FC236}">
                  <a16:creationId xmlns:a16="http://schemas.microsoft.com/office/drawing/2014/main" id="{DF4CCAD4-4B33-2667-2186-7F6E287576F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E35E23"/>
                </a:gs>
                <a:gs pos="100000">
                  <a:srgbClr val="A34319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8CEB81ED-D599-E88A-53DC-D97715DB81D6}"/>
              </a:ext>
            </a:extLst>
          </p:cNvPr>
          <p:cNvSpPr/>
          <p:nvPr/>
        </p:nvSpPr>
        <p:spPr>
          <a:xfrm>
            <a:off x="2771618" y="3694482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Thiết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kế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prototype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09D8189C-8544-229D-7DD4-F6626A1D91D8}"/>
              </a:ext>
            </a:extLst>
          </p:cNvPr>
          <p:cNvGrpSpPr/>
          <p:nvPr/>
        </p:nvGrpSpPr>
        <p:grpSpPr>
          <a:xfrm>
            <a:off x="2412558" y="377089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D93129F5-B14A-E298-3707-C39CCA94F7D8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2EB84949-DEEF-E9FE-A5A7-9B7A1B6A2630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556B3769-EA98-F197-69AC-AE1B803BC29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BD3AEDB4-CA98-E7D7-A16A-CAF5A226736F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8715FABA-62D1-5D25-57DE-4AE78D1AF04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550DF782-A912-699F-DC72-BC14C1E55FC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DA1BA2BA-B7C0-0B0F-18CC-6C27AFD783C7}"/>
              </a:ext>
            </a:extLst>
          </p:cNvPr>
          <p:cNvGrpSpPr/>
          <p:nvPr/>
        </p:nvGrpSpPr>
        <p:grpSpPr>
          <a:xfrm>
            <a:off x="1982344" y="1915525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6526B14F-2316-EBA8-54EF-057565D45FD4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83F9D956-0B33-E98E-3C91-FE1E0D5B8A74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6D07B4A3-B1AE-78B0-6728-3B51E0AE9CAD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0E17E6FE-A0E5-3000-F256-F0FA8123F647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CAC73A15-FD78-4D49-6676-7604B4E6861B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73D512B1-08CE-DAE5-24BE-578FA33DBC3B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28;p2">
            <a:extLst>
              <a:ext uri="{FF2B5EF4-FFF2-40B4-BE49-F238E27FC236}">
                <a16:creationId xmlns:a16="http://schemas.microsoft.com/office/drawing/2014/main" id="{656BA623-B85C-0577-31C4-D333B0D989A6}"/>
              </a:ext>
            </a:extLst>
          </p:cNvPr>
          <p:cNvSpPr/>
          <p:nvPr/>
        </p:nvSpPr>
        <p:spPr>
          <a:xfrm>
            <a:off x="2683007" y="4639360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Các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yêu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cầu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phi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năng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1" name="Google Shape;129;p2">
            <a:extLst>
              <a:ext uri="{FF2B5EF4-FFF2-40B4-BE49-F238E27FC236}">
                <a16:creationId xmlns:a16="http://schemas.microsoft.com/office/drawing/2014/main" id="{3FF6797D-043C-ABE6-2ACD-BFCFC3F9CEFF}"/>
              </a:ext>
            </a:extLst>
          </p:cNvPr>
          <p:cNvGrpSpPr/>
          <p:nvPr/>
        </p:nvGrpSpPr>
        <p:grpSpPr>
          <a:xfrm>
            <a:off x="2172609" y="4714030"/>
            <a:ext cx="381000" cy="381000"/>
            <a:chOff x="2078" y="1680"/>
            <a:chExt cx="1615" cy="1615"/>
          </a:xfrm>
        </p:grpSpPr>
        <p:sp>
          <p:nvSpPr>
            <p:cNvPr id="12" name="Google Shape;130;p2">
              <a:extLst>
                <a:ext uri="{FF2B5EF4-FFF2-40B4-BE49-F238E27FC236}">
                  <a16:creationId xmlns:a16="http://schemas.microsoft.com/office/drawing/2014/main" id="{512B5B66-50A9-3E45-71D7-3F7FD82D1605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1;p2">
              <a:extLst>
                <a:ext uri="{FF2B5EF4-FFF2-40B4-BE49-F238E27FC236}">
                  <a16:creationId xmlns:a16="http://schemas.microsoft.com/office/drawing/2014/main" id="{E9C96089-949B-A87F-FAE2-E029A0949687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32;p2">
              <a:extLst>
                <a:ext uri="{FF2B5EF4-FFF2-40B4-BE49-F238E27FC236}">
                  <a16:creationId xmlns:a16="http://schemas.microsoft.com/office/drawing/2014/main" id="{D9C4B3AE-201B-8A3E-B1B8-39C55D6EF39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33;p2">
              <a:extLst>
                <a:ext uri="{FF2B5EF4-FFF2-40B4-BE49-F238E27FC236}">
                  <a16:creationId xmlns:a16="http://schemas.microsoft.com/office/drawing/2014/main" id="{EB331EE5-AE0E-DC2B-4D85-CC661052FA0F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34;p2">
              <a:extLst>
                <a:ext uri="{FF2B5EF4-FFF2-40B4-BE49-F238E27FC236}">
                  <a16:creationId xmlns:a16="http://schemas.microsoft.com/office/drawing/2014/main" id="{3B6B3964-2639-7683-13FA-456AC108CDEF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35;p2">
              <a:extLst>
                <a:ext uri="{FF2B5EF4-FFF2-40B4-BE49-F238E27FC236}">
                  <a16:creationId xmlns:a16="http://schemas.microsoft.com/office/drawing/2014/main" id="{597B048C-B617-013E-2650-5013F78B741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3130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Lợi ích khi sử dụng dịch vụ rà soát hợp đồng của Sigla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7975" y="2410691"/>
            <a:ext cx="8567083" cy="2124364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PHÂN TÍCH THIẾT KẾ ỨNG DỤNG ĐỌC TRUYỆN CHỮ TRỰC TUYẾN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51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dirty="0"/>
          </a:p>
        </p:txBody>
      </p:sp>
      <p:sp>
        <p:nvSpPr>
          <p:cNvPr id="2" name="AutoShape 2" descr="Lợi ích khi sử dụng dịch vụ rà soát hợp đồng của Sigla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32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"/>
          <p:cNvSpPr txBox="1">
            <a:spLocks noGrp="1"/>
          </p:cNvSpPr>
          <p:nvPr>
            <p:ph type="title"/>
          </p:nvPr>
        </p:nvSpPr>
        <p:spPr>
          <a:xfrm>
            <a:off x="628650" y="355795"/>
            <a:ext cx="7886700" cy="6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2683007" y="273869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800" b="1" dirty="0" err="1">
                <a:solidFill>
                  <a:schemeClr val="dk1"/>
                </a:solidFill>
              </a:rPr>
              <a:t>Những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biểu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đồ</a:t>
            </a:r>
            <a:endParaRPr lang="en-US" sz="1800" dirty="0"/>
          </a:p>
        </p:txBody>
      </p:sp>
      <p:sp>
        <p:nvSpPr>
          <p:cNvPr id="136" name="Google Shape;136;p2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437911" y="959685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</a:rPr>
              <a:t>Phân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công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phụ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trách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đề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tài</a:t>
            </a:r>
            <a:endParaRPr lang="vi-VN" dirty="0"/>
          </a:p>
        </p:txBody>
      </p:sp>
      <p:grpSp>
        <p:nvGrpSpPr>
          <p:cNvPr id="100" name="Google Shape;100;p2"/>
          <p:cNvGrpSpPr/>
          <p:nvPr/>
        </p:nvGrpSpPr>
        <p:grpSpPr>
          <a:xfrm>
            <a:off x="1120411" y="1048585"/>
            <a:ext cx="381000" cy="381000"/>
            <a:chOff x="2078" y="1680"/>
            <a:chExt cx="1615" cy="1615"/>
          </a:xfrm>
        </p:grpSpPr>
        <p:sp>
          <p:nvSpPr>
            <p:cNvPr id="101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2"/>
          <p:cNvSpPr/>
          <p:nvPr/>
        </p:nvSpPr>
        <p:spPr>
          <a:xfrm>
            <a:off x="1736360" y="5584238"/>
            <a:ext cx="5186701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Tổng kết</a:t>
            </a:r>
            <a:endParaRPr dirty="0"/>
          </a:p>
        </p:txBody>
      </p:sp>
      <p:sp>
        <p:nvSpPr>
          <p:cNvPr id="98" name="Google Shape;98;p2"/>
          <p:cNvSpPr/>
          <p:nvPr/>
        </p:nvSpPr>
        <p:spPr>
          <a:xfrm>
            <a:off x="2287143" y="1809162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</a:rPr>
              <a:t>Tổng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quan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đề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tài</a:t>
            </a:r>
            <a:endParaRPr lang="en-US" dirty="0"/>
          </a:p>
        </p:txBody>
      </p:sp>
      <p:grpSp>
        <p:nvGrpSpPr>
          <p:cNvPr id="114" name="Google Shape;114;p2"/>
          <p:cNvGrpSpPr/>
          <p:nvPr/>
        </p:nvGrpSpPr>
        <p:grpSpPr>
          <a:xfrm>
            <a:off x="2378208" y="2814895"/>
            <a:ext cx="381000" cy="381000"/>
            <a:chOff x="2078" y="1680"/>
            <a:chExt cx="1615" cy="1615"/>
          </a:xfrm>
        </p:grpSpPr>
        <p:sp>
          <p:nvSpPr>
            <p:cNvPr id="115" name="Google Shape;115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2"/>
          <p:cNvGrpSpPr/>
          <p:nvPr/>
        </p:nvGrpSpPr>
        <p:grpSpPr>
          <a:xfrm>
            <a:off x="1437911" y="5633451"/>
            <a:ext cx="355600" cy="381000"/>
            <a:chOff x="2078" y="1680"/>
            <a:chExt cx="1615" cy="1615"/>
          </a:xfrm>
        </p:grpSpPr>
        <p:sp>
          <p:nvSpPr>
            <p:cNvPr id="122" name="Google Shape;122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E35E23"/>
                </a:gs>
                <a:gs pos="100000">
                  <a:srgbClr val="A34319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2771618" y="3694482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</a:rPr>
              <a:t>Thiết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kế</a:t>
            </a:r>
            <a:r>
              <a:rPr lang="en-US" sz="1800" b="1" dirty="0">
                <a:solidFill>
                  <a:schemeClr val="dk1"/>
                </a:solidFill>
              </a:rPr>
              <a:t> prototype</a:t>
            </a:r>
            <a:endParaRPr dirty="0"/>
          </a:p>
        </p:txBody>
      </p:sp>
      <p:grpSp>
        <p:nvGrpSpPr>
          <p:cNvPr id="129" name="Google Shape;129;p2"/>
          <p:cNvGrpSpPr/>
          <p:nvPr/>
        </p:nvGrpSpPr>
        <p:grpSpPr>
          <a:xfrm>
            <a:off x="2412558" y="3770893"/>
            <a:ext cx="381000" cy="381000"/>
            <a:chOff x="2078" y="1680"/>
            <a:chExt cx="1615" cy="1615"/>
          </a:xfrm>
        </p:grpSpPr>
        <p:sp>
          <p:nvSpPr>
            <p:cNvPr id="130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982344" y="1915525"/>
            <a:ext cx="381000" cy="381000"/>
            <a:chOff x="2078" y="1680"/>
            <a:chExt cx="1615" cy="1615"/>
          </a:xfrm>
        </p:grpSpPr>
        <p:sp>
          <p:nvSpPr>
            <p:cNvPr id="108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28;p2">
            <a:extLst>
              <a:ext uri="{FF2B5EF4-FFF2-40B4-BE49-F238E27FC236}">
                <a16:creationId xmlns:a16="http://schemas.microsoft.com/office/drawing/2014/main" id="{46B3EA28-C470-1186-1854-791BBA07DC47}"/>
              </a:ext>
            </a:extLst>
          </p:cNvPr>
          <p:cNvSpPr/>
          <p:nvPr/>
        </p:nvSpPr>
        <p:spPr>
          <a:xfrm>
            <a:off x="2683007" y="4639360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Các </a:t>
            </a:r>
            <a:r>
              <a:rPr lang="en-US" sz="1800" b="1" dirty="0" err="1">
                <a:solidFill>
                  <a:schemeClr val="dk1"/>
                </a:solidFill>
              </a:rPr>
              <a:t>yêu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cầu</a:t>
            </a:r>
            <a:r>
              <a:rPr lang="en-US" sz="1800" b="1" dirty="0">
                <a:solidFill>
                  <a:schemeClr val="dk1"/>
                </a:solidFill>
              </a:rPr>
              <a:t> phi </a:t>
            </a:r>
            <a:r>
              <a:rPr lang="en-US" sz="1800" b="1" dirty="0" err="1">
                <a:solidFill>
                  <a:schemeClr val="dk1"/>
                </a:solidFill>
              </a:rPr>
              <a:t>chức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năng</a:t>
            </a:r>
            <a:endParaRPr dirty="0"/>
          </a:p>
        </p:txBody>
      </p:sp>
      <p:grpSp>
        <p:nvGrpSpPr>
          <p:cNvPr id="11" name="Google Shape;129;p2">
            <a:extLst>
              <a:ext uri="{FF2B5EF4-FFF2-40B4-BE49-F238E27FC236}">
                <a16:creationId xmlns:a16="http://schemas.microsoft.com/office/drawing/2014/main" id="{9693376A-23F4-CEE8-DCC3-49106E567DA4}"/>
              </a:ext>
            </a:extLst>
          </p:cNvPr>
          <p:cNvGrpSpPr/>
          <p:nvPr/>
        </p:nvGrpSpPr>
        <p:grpSpPr>
          <a:xfrm>
            <a:off x="2172609" y="4714030"/>
            <a:ext cx="381000" cy="381000"/>
            <a:chOff x="2078" y="1680"/>
            <a:chExt cx="1615" cy="1615"/>
          </a:xfrm>
        </p:grpSpPr>
        <p:sp>
          <p:nvSpPr>
            <p:cNvPr id="12" name="Google Shape;130;p2">
              <a:extLst>
                <a:ext uri="{FF2B5EF4-FFF2-40B4-BE49-F238E27FC236}">
                  <a16:creationId xmlns:a16="http://schemas.microsoft.com/office/drawing/2014/main" id="{A2359664-9EB0-50CC-D45C-9406D2045E42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1;p2">
              <a:extLst>
                <a:ext uri="{FF2B5EF4-FFF2-40B4-BE49-F238E27FC236}">
                  <a16:creationId xmlns:a16="http://schemas.microsoft.com/office/drawing/2014/main" id="{C5B483A8-695B-1CEE-82A8-CF05F5E92EC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32;p2">
              <a:extLst>
                <a:ext uri="{FF2B5EF4-FFF2-40B4-BE49-F238E27FC236}">
                  <a16:creationId xmlns:a16="http://schemas.microsoft.com/office/drawing/2014/main" id="{69CC81C6-BA6F-4828-3011-A32313B1908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33;p2">
              <a:extLst>
                <a:ext uri="{FF2B5EF4-FFF2-40B4-BE49-F238E27FC236}">
                  <a16:creationId xmlns:a16="http://schemas.microsoft.com/office/drawing/2014/main" id="{87900BB4-54B0-B48E-45E7-FD5D0DDEB5AC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34;p2">
              <a:extLst>
                <a:ext uri="{FF2B5EF4-FFF2-40B4-BE49-F238E27FC236}">
                  <a16:creationId xmlns:a16="http://schemas.microsoft.com/office/drawing/2014/main" id="{8075B47D-9E17-4CBA-9317-216AB097387B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35;p2">
              <a:extLst>
                <a:ext uri="{FF2B5EF4-FFF2-40B4-BE49-F238E27FC236}">
                  <a16:creationId xmlns:a16="http://schemas.microsoft.com/office/drawing/2014/main" id="{E2CED767-EFBE-EC5A-5F9C-60A152706AA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57883C7B-FD1F-54BF-CC35-F0EB4855B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19C6F1F4-8F9C-AEC3-748E-D19E5A9E5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1665F2CB-C879-79D9-2575-9536223284EB}"/>
              </a:ext>
            </a:extLst>
          </p:cNvPr>
          <p:cNvSpPr/>
          <p:nvPr/>
        </p:nvSpPr>
        <p:spPr>
          <a:xfrm>
            <a:off x="2683007" y="273869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Những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biểu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đồ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6AB9D8CE-CEDC-4819-769A-74AD49CAD3F2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642173FF-8C6A-3F2B-D483-80B6B656F1D2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ECE6F22D-B72B-7B3D-3865-FF352A839685}"/>
              </a:ext>
            </a:extLst>
          </p:cNvPr>
          <p:cNvSpPr/>
          <p:nvPr/>
        </p:nvSpPr>
        <p:spPr>
          <a:xfrm>
            <a:off x="1437911" y="959685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</a:rPr>
              <a:t>Phân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công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phụ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trách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đề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tài</a:t>
            </a:r>
            <a:endParaRPr dirty="0"/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B5A230F9-BB8F-487F-8B28-F1E63BFE5F07}"/>
              </a:ext>
            </a:extLst>
          </p:cNvPr>
          <p:cNvGrpSpPr/>
          <p:nvPr/>
        </p:nvGrpSpPr>
        <p:grpSpPr>
          <a:xfrm>
            <a:off x="1120411" y="1048585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D1B42BBF-AFB0-6491-6219-FBAEDCB7F500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F6FC6891-AE29-792B-DC24-B33FD3E497C2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9A9874EB-60F2-F182-A2BC-DA6C7E9FCD67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BE1EACAC-FD95-8D17-BD96-3A37CAA71B22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2A21B71E-5FF1-DBBA-E3FC-A74AC269922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65BE4E75-7267-E8A7-2084-307D70EF351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2">
            <a:extLst>
              <a:ext uri="{FF2B5EF4-FFF2-40B4-BE49-F238E27FC236}">
                <a16:creationId xmlns:a16="http://schemas.microsoft.com/office/drawing/2014/main" id="{CA216ACD-8DAC-E851-F38D-BC1178BA6C14}"/>
              </a:ext>
            </a:extLst>
          </p:cNvPr>
          <p:cNvSpPr/>
          <p:nvPr/>
        </p:nvSpPr>
        <p:spPr>
          <a:xfrm>
            <a:off x="1736360" y="5584238"/>
            <a:ext cx="5186701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85000"/>
                  </a:schemeClr>
                </a:solidFill>
              </a:rPr>
              <a:t>Tổng kết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D0DBC829-CF29-6B1D-89CC-4B689A21B308}"/>
              </a:ext>
            </a:extLst>
          </p:cNvPr>
          <p:cNvSpPr/>
          <p:nvPr/>
        </p:nvSpPr>
        <p:spPr>
          <a:xfrm>
            <a:off x="2287143" y="1809162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đề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tài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B7B8CA8B-D621-8AEB-2D5C-255B38C4AB0A}"/>
              </a:ext>
            </a:extLst>
          </p:cNvPr>
          <p:cNvGrpSpPr/>
          <p:nvPr/>
        </p:nvGrpSpPr>
        <p:grpSpPr>
          <a:xfrm>
            <a:off x="2378208" y="281489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70F8191A-1AE9-7EA5-2D7A-65DC769B4034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DF58FB10-6A14-6754-7DC2-25A93CD9FE5F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CA9652B2-163A-056E-764F-D2704B2F8F26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BF9A51EF-75D9-0051-98F1-CF2E4B0425F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6EFDC806-A502-B771-4566-19B20FEF8082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4EE66F48-EB64-DDE8-2A6F-D74EE21A4442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2">
            <a:extLst>
              <a:ext uri="{FF2B5EF4-FFF2-40B4-BE49-F238E27FC236}">
                <a16:creationId xmlns:a16="http://schemas.microsoft.com/office/drawing/2014/main" id="{D1D76DE8-C539-C919-C020-922D0184FD3C}"/>
              </a:ext>
            </a:extLst>
          </p:cNvPr>
          <p:cNvGrpSpPr/>
          <p:nvPr/>
        </p:nvGrpSpPr>
        <p:grpSpPr>
          <a:xfrm>
            <a:off x="1437911" y="5633451"/>
            <a:ext cx="355600" cy="381000"/>
            <a:chOff x="2078" y="1680"/>
            <a:chExt cx="1615" cy="1615"/>
          </a:xfrm>
        </p:grpSpPr>
        <p:sp>
          <p:nvSpPr>
            <p:cNvPr id="122" name="Google Shape;122;p2">
              <a:extLst>
                <a:ext uri="{FF2B5EF4-FFF2-40B4-BE49-F238E27FC236}">
                  <a16:creationId xmlns:a16="http://schemas.microsoft.com/office/drawing/2014/main" id="{D01A617F-EE50-634A-3CA5-C0909667B27B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>
              <a:extLst>
                <a:ext uri="{FF2B5EF4-FFF2-40B4-BE49-F238E27FC236}">
                  <a16:creationId xmlns:a16="http://schemas.microsoft.com/office/drawing/2014/main" id="{0FAE6A41-2920-E0D0-A176-F11B0BB8B680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>
              <a:extLst>
                <a:ext uri="{FF2B5EF4-FFF2-40B4-BE49-F238E27FC236}">
                  <a16:creationId xmlns:a16="http://schemas.microsoft.com/office/drawing/2014/main" id="{C766DEBE-42E0-E332-F2B4-3AC90FCFE42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>
              <a:extLst>
                <a:ext uri="{FF2B5EF4-FFF2-40B4-BE49-F238E27FC236}">
                  <a16:creationId xmlns:a16="http://schemas.microsoft.com/office/drawing/2014/main" id="{10CE21B6-B0EF-9D5E-D3D2-98752468674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>
              <a:extLst>
                <a:ext uri="{FF2B5EF4-FFF2-40B4-BE49-F238E27FC236}">
                  <a16:creationId xmlns:a16="http://schemas.microsoft.com/office/drawing/2014/main" id="{236205BA-7860-2C8B-8AD2-F04F1EAD52D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>
              <a:extLst>
                <a:ext uri="{FF2B5EF4-FFF2-40B4-BE49-F238E27FC236}">
                  <a16:creationId xmlns:a16="http://schemas.microsoft.com/office/drawing/2014/main" id="{791B73D0-9D5F-7C30-F453-41319692AB96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E35E23"/>
                </a:gs>
                <a:gs pos="100000">
                  <a:srgbClr val="A34319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2A7B6EEF-1E6A-D845-9C40-5CB7781A07D6}"/>
              </a:ext>
            </a:extLst>
          </p:cNvPr>
          <p:cNvSpPr/>
          <p:nvPr/>
        </p:nvSpPr>
        <p:spPr>
          <a:xfrm>
            <a:off x="2771618" y="3694482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Thiết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kế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prototype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EEE92302-9998-F248-08B7-4E03EF484BB7}"/>
              </a:ext>
            </a:extLst>
          </p:cNvPr>
          <p:cNvGrpSpPr/>
          <p:nvPr/>
        </p:nvGrpSpPr>
        <p:grpSpPr>
          <a:xfrm>
            <a:off x="2412558" y="377089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A0A99DE5-C948-E398-2AD8-CA0B3B77F39F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59CE6AEC-2885-E357-CB57-114D86E00CD0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06AD8638-9DDD-CCFC-DD87-8AF23FEF661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4F01A865-9344-8208-800A-5E67A42AF26C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6166F864-47B5-1DE0-A323-28AAEF3E7D0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C1AF2FA7-7551-7F84-2264-367BA5D3483E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50E9C923-128E-2800-F5EF-3E43347619B4}"/>
              </a:ext>
            </a:extLst>
          </p:cNvPr>
          <p:cNvGrpSpPr/>
          <p:nvPr/>
        </p:nvGrpSpPr>
        <p:grpSpPr>
          <a:xfrm>
            <a:off x="1982344" y="1915525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74129EE9-001C-1B63-B4DA-E1002254721D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2F23EB13-4755-733C-8373-BF4BBEBC82C8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EA22EF54-52BB-8600-AB5E-DFC7ADCA14E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E9599E15-3096-C281-0539-B2E6AC5E802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C3FD6730-A4C7-49AD-6065-6BB4135F2DB5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9B115A7D-63BD-B428-A9E3-AD2EFD003A6A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28;p2">
            <a:extLst>
              <a:ext uri="{FF2B5EF4-FFF2-40B4-BE49-F238E27FC236}">
                <a16:creationId xmlns:a16="http://schemas.microsoft.com/office/drawing/2014/main" id="{6F587425-F5F6-DBF7-A794-DB05A61593EB}"/>
              </a:ext>
            </a:extLst>
          </p:cNvPr>
          <p:cNvSpPr/>
          <p:nvPr/>
        </p:nvSpPr>
        <p:spPr>
          <a:xfrm>
            <a:off x="2683007" y="4639360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Các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yêu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cầu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phi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năng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1" name="Google Shape;129;p2">
            <a:extLst>
              <a:ext uri="{FF2B5EF4-FFF2-40B4-BE49-F238E27FC236}">
                <a16:creationId xmlns:a16="http://schemas.microsoft.com/office/drawing/2014/main" id="{C04F759F-61CF-FDC5-3811-AE016DBA456B}"/>
              </a:ext>
            </a:extLst>
          </p:cNvPr>
          <p:cNvGrpSpPr/>
          <p:nvPr/>
        </p:nvGrpSpPr>
        <p:grpSpPr>
          <a:xfrm>
            <a:off x="2172609" y="4714030"/>
            <a:ext cx="381000" cy="381000"/>
            <a:chOff x="2078" y="1680"/>
            <a:chExt cx="1615" cy="1615"/>
          </a:xfrm>
        </p:grpSpPr>
        <p:sp>
          <p:nvSpPr>
            <p:cNvPr id="12" name="Google Shape;130;p2">
              <a:extLst>
                <a:ext uri="{FF2B5EF4-FFF2-40B4-BE49-F238E27FC236}">
                  <a16:creationId xmlns:a16="http://schemas.microsoft.com/office/drawing/2014/main" id="{EEAC0C4B-778F-CFA7-10A8-B082142CC6CA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1;p2">
              <a:extLst>
                <a:ext uri="{FF2B5EF4-FFF2-40B4-BE49-F238E27FC236}">
                  <a16:creationId xmlns:a16="http://schemas.microsoft.com/office/drawing/2014/main" id="{32569CFF-E43F-DE9F-18AD-92AECD95B7E5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32;p2">
              <a:extLst>
                <a:ext uri="{FF2B5EF4-FFF2-40B4-BE49-F238E27FC236}">
                  <a16:creationId xmlns:a16="http://schemas.microsoft.com/office/drawing/2014/main" id="{DD184DC7-F803-26F0-D8A5-27D3DD0956B2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33;p2">
              <a:extLst>
                <a:ext uri="{FF2B5EF4-FFF2-40B4-BE49-F238E27FC236}">
                  <a16:creationId xmlns:a16="http://schemas.microsoft.com/office/drawing/2014/main" id="{60BADB0E-E20D-445E-0E6A-55AF838DCC0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34;p2">
              <a:extLst>
                <a:ext uri="{FF2B5EF4-FFF2-40B4-BE49-F238E27FC236}">
                  <a16:creationId xmlns:a16="http://schemas.microsoft.com/office/drawing/2014/main" id="{AC694055-A714-E893-C32C-847ACD976C4E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35;p2">
              <a:extLst>
                <a:ext uri="{FF2B5EF4-FFF2-40B4-BE49-F238E27FC236}">
                  <a16:creationId xmlns:a16="http://schemas.microsoft.com/office/drawing/2014/main" id="{FF0DDE2E-E7FB-820F-174A-1767A2248A1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6736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trách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dirty="0"/>
          </a:p>
        </p:txBody>
      </p:sp>
      <p:sp>
        <p:nvSpPr>
          <p:cNvPr id="2" name="AutoShape 2" descr="Lợi ích khi sử dụng dịch vụ rà soát hợp đồng của Sigla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45B7F-FC82-1895-3DD4-7FBAD9563345}"/>
              </a:ext>
            </a:extLst>
          </p:cNvPr>
          <p:cNvSpPr txBox="1"/>
          <p:nvPr/>
        </p:nvSpPr>
        <p:spPr>
          <a:xfrm>
            <a:off x="460375" y="984738"/>
            <a:ext cx="831183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00" dirty="0"/>
              <a:t>	</a:t>
            </a:r>
            <a:r>
              <a:rPr lang="en-US" sz="2600" dirty="0" err="1"/>
              <a:t>Xây</a:t>
            </a:r>
            <a:r>
              <a:rPr lang="en-US" sz="2600" dirty="0"/>
              <a:t> </a:t>
            </a:r>
            <a:r>
              <a:rPr lang="en-US" sz="2600" dirty="0" err="1"/>
              <a:t>dựng</a:t>
            </a:r>
            <a:r>
              <a:rPr lang="en-US" sz="2600" dirty="0"/>
              <a:t> </a:t>
            </a:r>
            <a:r>
              <a:rPr lang="en-US" sz="2600" dirty="0" err="1"/>
              <a:t>ứng</a:t>
            </a:r>
            <a:r>
              <a:rPr lang="en-US" sz="2600" dirty="0"/>
              <a:t> </a:t>
            </a:r>
            <a:r>
              <a:rPr lang="en-US" sz="2600" dirty="0" err="1"/>
              <a:t>dụng</a:t>
            </a:r>
            <a:r>
              <a:rPr lang="en-US" sz="2600" dirty="0"/>
              <a:t> </a:t>
            </a:r>
            <a:r>
              <a:rPr lang="en-US" sz="2600" dirty="0" err="1"/>
              <a:t>đọc</a:t>
            </a:r>
            <a:r>
              <a:rPr lang="en-US" sz="2600" dirty="0"/>
              <a:t> </a:t>
            </a:r>
            <a:r>
              <a:rPr lang="en-US" sz="2600" dirty="0" err="1"/>
              <a:t>truyện</a:t>
            </a:r>
            <a:r>
              <a:rPr lang="en-US" sz="2600" dirty="0"/>
              <a:t> </a:t>
            </a:r>
            <a:r>
              <a:rPr lang="en-US" sz="2600" dirty="0" err="1"/>
              <a:t>chữ</a:t>
            </a:r>
            <a:r>
              <a:rPr lang="en-US" sz="2600" dirty="0"/>
              <a:t> </a:t>
            </a:r>
            <a:r>
              <a:rPr lang="en-US" sz="2600" dirty="0" err="1"/>
              <a:t>trực</a:t>
            </a:r>
            <a:r>
              <a:rPr lang="en-US" sz="2600" dirty="0"/>
              <a:t> </a:t>
            </a:r>
            <a:r>
              <a:rPr lang="en-US" sz="2600" dirty="0" err="1"/>
              <a:t>tuyến</a:t>
            </a:r>
            <a:r>
              <a:rPr lang="en-US" sz="2600" dirty="0"/>
              <a:t> </a:t>
            </a:r>
            <a:r>
              <a:rPr lang="en-US" sz="2600" dirty="0" err="1"/>
              <a:t>gồm</a:t>
            </a:r>
            <a:r>
              <a:rPr lang="en-US" sz="2600" dirty="0"/>
              <a:t> 3 actor </a:t>
            </a:r>
            <a:r>
              <a:rPr lang="en-US" sz="2600" dirty="0" err="1"/>
              <a:t>chính</a:t>
            </a:r>
            <a:r>
              <a:rPr lang="en-US" sz="2600" dirty="0"/>
              <a:t> </a:t>
            </a:r>
            <a:r>
              <a:rPr lang="en-US" sz="2600" dirty="0" err="1"/>
              <a:t>là</a:t>
            </a:r>
            <a:r>
              <a:rPr lang="en-US" sz="2600" dirty="0"/>
              <a:t> </a:t>
            </a:r>
            <a:r>
              <a:rPr lang="en-US" sz="2600" dirty="0" err="1"/>
              <a:t>quản</a:t>
            </a:r>
            <a:r>
              <a:rPr lang="en-US" sz="2600" dirty="0"/>
              <a:t> </a:t>
            </a:r>
            <a:r>
              <a:rPr lang="en-US" sz="2600" dirty="0" err="1"/>
              <a:t>trị</a:t>
            </a:r>
            <a:r>
              <a:rPr lang="en-US" sz="2600" dirty="0"/>
              <a:t> </a:t>
            </a:r>
            <a:r>
              <a:rPr lang="en-US" sz="2600" dirty="0" err="1"/>
              <a:t>viên</a:t>
            </a:r>
            <a:r>
              <a:rPr lang="en-US" sz="2600" dirty="0"/>
              <a:t>, </a:t>
            </a:r>
            <a:r>
              <a:rPr lang="en-US" sz="2600" dirty="0" err="1"/>
              <a:t>độc</a:t>
            </a:r>
            <a:r>
              <a:rPr lang="en-US" sz="2600" dirty="0"/>
              <a:t> </a:t>
            </a:r>
            <a:r>
              <a:rPr lang="en-US" sz="2600" dirty="0" err="1"/>
              <a:t>giả</a:t>
            </a:r>
            <a:r>
              <a:rPr lang="en-US" sz="2600" dirty="0"/>
              <a:t> </a:t>
            </a:r>
            <a:r>
              <a:rPr lang="en-US" sz="2600" dirty="0" err="1"/>
              <a:t>và</a:t>
            </a:r>
            <a:r>
              <a:rPr lang="en-US" sz="2600" dirty="0"/>
              <a:t> </a:t>
            </a:r>
            <a:r>
              <a:rPr lang="en-US" sz="2600" dirty="0" err="1"/>
              <a:t>tác</a:t>
            </a:r>
            <a:r>
              <a:rPr lang="en-US" sz="2600" dirty="0"/>
              <a:t> </a:t>
            </a:r>
            <a:r>
              <a:rPr lang="en-US" sz="2600" dirty="0" err="1"/>
              <a:t>giả</a:t>
            </a:r>
            <a:r>
              <a:rPr lang="en-US" sz="2600" dirty="0"/>
              <a:t> </a:t>
            </a:r>
            <a:r>
              <a:rPr lang="en-US" sz="2600" dirty="0" err="1"/>
              <a:t>với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chức</a:t>
            </a:r>
            <a:r>
              <a:rPr lang="en-US" sz="2600" dirty="0"/>
              <a:t> </a:t>
            </a:r>
            <a:r>
              <a:rPr lang="en-US" sz="2600" dirty="0" err="1"/>
              <a:t>năng</a:t>
            </a:r>
            <a:r>
              <a:rPr lang="en-US" sz="2600" dirty="0"/>
              <a:t> </a:t>
            </a:r>
            <a:r>
              <a:rPr lang="en-US" sz="2600" dirty="0" err="1"/>
              <a:t>tương</a:t>
            </a:r>
            <a:r>
              <a:rPr lang="en-US" sz="2600" dirty="0"/>
              <a:t> </a:t>
            </a:r>
            <a:r>
              <a:rPr lang="en-US" sz="2600" dirty="0" err="1"/>
              <a:t>ứng</a:t>
            </a:r>
            <a:r>
              <a:rPr lang="en-US" sz="2600" dirty="0"/>
              <a:t> </a:t>
            </a:r>
            <a:r>
              <a:rPr lang="en-US" sz="2600" dirty="0" err="1"/>
              <a:t>của</a:t>
            </a:r>
            <a:r>
              <a:rPr lang="en-US" sz="2600" dirty="0"/>
              <a:t> </a:t>
            </a:r>
            <a:r>
              <a:rPr lang="en-US" sz="2600" dirty="0" err="1"/>
              <a:t>từng</a:t>
            </a:r>
            <a:r>
              <a:rPr lang="en-US" sz="2600" dirty="0"/>
              <a:t> actor</a:t>
            </a:r>
          </a:p>
          <a:p>
            <a:pPr algn="just"/>
            <a:endParaRPr lang="en-US" sz="2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4AB9FC-D6ED-460A-580B-FBCBB72B3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804042"/>
              </p:ext>
            </p:extLst>
          </p:nvPr>
        </p:nvGraphicFramePr>
        <p:xfrm>
          <a:off x="994656" y="2757896"/>
          <a:ext cx="7243274" cy="2548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1637">
                  <a:extLst>
                    <a:ext uri="{9D8B030D-6E8A-4147-A177-3AD203B41FA5}">
                      <a16:colId xmlns:a16="http://schemas.microsoft.com/office/drawing/2014/main" val="2881365175"/>
                    </a:ext>
                  </a:extLst>
                </a:gridCol>
                <a:gridCol w="3621637">
                  <a:extLst>
                    <a:ext uri="{9D8B030D-6E8A-4147-A177-3AD203B41FA5}">
                      <a16:colId xmlns:a16="http://schemas.microsoft.com/office/drawing/2014/main" val="3300076387"/>
                    </a:ext>
                  </a:extLst>
                </a:gridCol>
              </a:tblGrid>
              <a:tr h="6324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Người </a:t>
                      </a:r>
                      <a:r>
                        <a:rPr lang="en-US" sz="2000" dirty="0" err="1"/>
                        <a:t>phụ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trách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614100"/>
                  </a:ext>
                </a:extLst>
              </a:tr>
              <a:tr h="65142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Quản </a:t>
                      </a:r>
                      <a:r>
                        <a:rPr lang="en-US" sz="2000" dirty="0" err="1"/>
                        <a:t>trị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viên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Nguyễn Minh </a:t>
                      </a:r>
                      <a:r>
                        <a:rPr lang="en-US" sz="2000" dirty="0" err="1"/>
                        <a:t>Hiền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789535"/>
                  </a:ext>
                </a:extLst>
              </a:tr>
              <a:tr h="6324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Độc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giả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Lê Thị Ánh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363598"/>
                  </a:ext>
                </a:extLst>
              </a:tr>
              <a:tr h="6324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Tác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giả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Trần</a:t>
                      </a:r>
                      <a:r>
                        <a:rPr lang="en-US" sz="2000" dirty="0"/>
                        <a:t> Thu Hà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4896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D7D566B8-E01A-853C-FE2A-3ED624E73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98FE80FB-8380-C41F-2F33-0DCBEFB405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2F82B030-0164-8DED-73FE-2D37121E68EF}"/>
              </a:ext>
            </a:extLst>
          </p:cNvPr>
          <p:cNvSpPr/>
          <p:nvPr/>
        </p:nvSpPr>
        <p:spPr>
          <a:xfrm>
            <a:off x="2683007" y="273869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Những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biểu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đồ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5C983CAD-5285-28FD-4424-40BF7B927ECB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CA0C52A1-C861-8754-CF9F-7F0E6B1D228C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0D9BF597-03C8-9653-6F3F-50570BA009C8}"/>
              </a:ext>
            </a:extLst>
          </p:cNvPr>
          <p:cNvSpPr/>
          <p:nvPr/>
        </p:nvSpPr>
        <p:spPr>
          <a:xfrm>
            <a:off x="1437911" y="959685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Phân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công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phụ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trách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đề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tài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268A568F-BE88-E52E-16C4-07F7EB8F74C9}"/>
              </a:ext>
            </a:extLst>
          </p:cNvPr>
          <p:cNvGrpSpPr/>
          <p:nvPr/>
        </p:nvGrpSpPr>
        <p:grpSpPr>
          <a:xfrm>
            <a:off x="1120411" y="1048585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95B94690-BA44-5F10-5794-7E0FFBCE3865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A653C1D4-5410-74B1-C930-833204AB3D0B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7ED5BEF7-C75C-7AEA-3B43-B513D825E7A7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0144902A-672F-B26C-E3BB-14BDCA5EE390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66A62E8F-0B65-C7CB-3C4D-4B2F3A14461D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13A504D4-3DE9-2921-21D8-B6F8D7DE170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2">
            <a:extLst>
              <a:ext uri="{FF2B5EF4-FFF2-40B4-BE49-F238E27FC236}">
                <a16:creationId xmlns:a16="http://schemas.microsoft.com/office/drawing/2014/main" id="{2C1F44C2-B3D4-C134-D140-A5A0F1B7EBCA}"/>
              </a:ext>
            </a:extLst>
          </p:cNvPr>
          <p:cNvSpPr/>
          <p:nvPr/>
        </p:nvSpPr>
        <p:spPr>
          <a:xfrm>
            <a:off x="1736360" y="5584238"/>
            <a:ext cx="5186701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85000"/>
                  </a:schemeClr>
                </a:solidFill>
              </a:rPr>
              <a:t>Tổng kết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1F56C49F-F98A-6AF3-0160-BA0AB435BDC9}"/>
              </a:ext>
            </a:extLst>
          </p:cNvPr>
          <p:cNvSpPr/>
          <p:nvPr/>
        </p:nvSpPr>
        <p:spPr>
          <a:xfrm>
            <a:off x="2287143" y="1809162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tx1"/>
                </a:solidFill>
              </a:rPr>
              <a:t>Tổng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quan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đề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tài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1863F2B9-5CEF-E82D-DDBE-66AF93BF2006}"/>
              </a:ext>
            </a:extLst>
          </p:cNvPr>
          <p:cNvGrpSpPr/>
          <p:nvPr/>
        </p:nvGrpSpPr>
        <p:grpSpPr>
          <a:xfrm>
            <a:off x="2378208" y="281489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85258008-DA8C-D787-4860-8DA1C3A645F4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BF6CB2D6-19A2-E600-D75F-CC1887562F5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06C284AF-199C-1154-4135-D5C88F61D97C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8285C650-CD81-5E40-BA56-D343DF3D272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5988AD97-E14C-4F6F-F820-ABBBFD08C44B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4510F04D-D316-2CB2-9A3A-42E1A7569752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2">
            <a:extLst>
              <a:ext uri="{FF2B5EF4-FFF2-40B4-BE49-F238E27FC236}">
                <a16:creationId xmlns:a16="http://schemas.microsoft.com/office/drawing/2014/main" id="{DC763712-C2E8-08B2-39CE-42ACE8956E22}"/>
              </a:ext>
            </a:extLst>
          </p:cNvPr>
          <p:cNvGrpSpPr/>
          <p:nvPr/>
        </p:nvGrpSpPr>
        <p:grpSpPr>
          <a:xfrm>
            <a:off x="1437911" y="5633451"/>
            <a:ext cx="355600" cy="381000"/>
            <a:chOff x="2078" y="1680"/>
            <a:chExt cx="1615" cy="1615"/>
          </a:xfrm>
        </p:grpSpPr>
        <p:sp>
          <p:nvSpPr>
            <p:cNvPr id="122" name="Google Shape;122;p2">
              <a:extLst>
                <a:ext uri="{FF2B5EF4-FFF2-40B4-BE49-F238E27FC236}">
                  <a16:creationId xmlns:a16="http://schemas.microsoft.com/office/drawing/2014/main" id="{BD19A1B7-9063-0330-FCC2-79C2BB8574F3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>
              <a:extLst>
                <a:ext uri="{FF2B5EF4-FFF2-40B4-BE49-F238E27FC236}">
                  <a16:creationId xmlns:a16="http://schemas.microsoft.com/office/drawing/2014/main" id="{A8636BD5-804A-2915-D53F-4103559929F9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>
              <a:extLst>
                <a:ext uri="{FF2B5EF4-FFF2-40B4-BE49-F238E27FC236}">
                  <a16:creationId xmlns:a16="http://schemas.microsoft.com/office/drawing/2014/main" id="{C116ED51-13AE-11DB-4441-12B8023455F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>
              <a:extLst>
                <a:ext uri="{FF2B5EF4-FFF2-40B4-BE49-F238E27FC236}">
                  <a16:creationId xmlns:a16="http://schemas.microsoft.com/office/drawing/2014/main" id="{7ED90C37-882F-1489-DAE3-78E85AC71166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>
              <a:extLst>
                <a:ext uri="{FF2B5EF4-FFF2-40B4-BE49-F238E27FC236}">
                  <a16:creationId xmlns:a16="http://schemas.microsoft.com/office/drawing/2014/main" id="{FB478D93-0EAA-1A6C-A3C6-8456DE01FB2A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>
              <a:extLst>
                <a:ext uri="{FF2B5EF4-FFF2-40B4-BE49-F238E27FC236}">
                  <a16:creationId xmlns:a16="http://schemas.microsoft.com/office/drawing/2014/main" id="{BD705056-6562-0EDE-AD88-C0D9B8EBE9F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E35E23"/>
                </a:gs>
                <a:gs pos="100000">
                  <a:srgbClr val="A34319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C11AE2E4-8C91-23E0-B8C3-37704A13D580}"/>
              </a:ext>
            </a:extLst>
          </p:cNvPr>
          <p:cNvSpPr/>
          <p:nvPr/>
        </p:nvSpPr>
        <p:spPr>
          <a:xfrm>
            <a:off x="2771618" y="3694482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Thiết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kế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prototype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29F8A62D-FBF6-7FBF-8A58-29543DB33CB2}"/>
              </a:ext>
            </a:extLst>
          </p:cNvPr>
          <p:cNvGrpSpPr/>
          <p:nvPr/>
        </p:nvGrpSpPr>
        <p:grpSpPr>
          <a:xfrm>
            <a:off x="2412558" y="377089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E59DEDD8-D85D-ACB3-9D85-8513739C1942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C13DD80C-6BA6-4154-15D9-7F57A3737889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449D00E3-65C5-97AE-7F0D-16D80338E1FC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24491336-F81C-2B79-E99D-847A3874069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79C348F0-227B-B9B4-2BD6-2F7A30C7C5F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B5484568-BA21-06B2-13F8-69A4AF5FB0DD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56B2E034-2909-18C8-03EA-E6F26E203F9E}"/>
              </a:ext>
            </a:extLst>
          </p:cNvPr>
          <p:cNvGrpSpPr/>
          <p:nvPr/>
        </p:nvGrpSpPr>
        <p:grpSpPr>
          <a:xfrm>
            <a:off x="1982344" y="1915525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F31F3DE7-828F-8928-8663-E5562C4576B8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C69FBD69-2E5F-ADFE-4BA4-21E3E8BF7FB4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5EA5D648-D585-99CF-8E0B-1C34A77A92B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271BD707-CA55-91A7-5BC7-6D3D430CA916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79B15731-69B4-48CC-791D-27861118CC8B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360749C2-FBFF-3AA1-C893-7437DF2EAAA2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28;p2">
            <a:extLst>
              <a:ext uri="{FF2B5EF4-FFF2-40B4-BE49-F238E27FC236}">
                <a16:creationId xmlns:a16="http://schemas.microsoft.com/office/drawing/2014/main" id="{A3991EFB-DD63-12A0-B8DD-E40042DD7FDA}"/>
              </a:ext>
            </a:extLst>
          </p:cNvPr>
          <p:cNvSpPr/>
          <p:nvPr/>
        </p:nvSpPr>
        <p:spPr>
          <a:xfrm>
            <a:off x="2683007" y="4639360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Các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yêu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cầu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phi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năng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1" name="Google Shape;129;p2">
            <a:extLst>
              <a:ext uri="{FF2B5EF4-FFF2-40B4-BE49-F238E27FC236}">
                <a16:creationId xmlns:a16="http://schemas.microsoft.com/office/drawing/2014/main" id="{F4082DD7-F48E-89E3-91C2-47180A15264F}"/>
              </a:ext>
            </a:extLst>
          </p:cNvPr>
          <p:cNvGrpSpPr/>
          <p:nvPr/>
        </p:nvGrpSpPr>
        <p:grpSpPr>
          <a:xfrm>
            <a:off x="2172609" y="4714030"/>
            <a:ext cx="381000" cy="381000"/>
            <a:chOff x="2078" y="1680"/>
            <a:chExt cx="1615" cy="1615"/>
          </a:xfrm>
        </p:grpSpPr>
        <p:sp>
          <p:nvSpPr>
            <p:cNvPr id="12" name="Google Shape;130;p2">
              <a:extLst>
                <a:ext uri="{FF2B5EF4-FFF2-40B4-BE49-F238E27FC236}">
                  <a16:creationId xmlns:a16="http://schemas.microsoft.com/office/drawing/2014/main" id="{FBED95DC-7D6D-D8B8-98FE-CB67B838637B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1;p2">
              <a:extLst>
                <a:ext uri="{FF2B5EF4-FFF2-40B4-BE49-F238E27FC236}">
                  <a16:creationId xmlns:a16="http://schemas.microsoft.com/office/drawing/2014/main" id="{4B0634A0-59CA-89EF-E480-B882C12D78F8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32;p2">
              <a:extLst>
                <a:ext uri="{FF2B5EF4-FFF2-40B4-BE49-F238E27FC236}">
                  <a16:creationId xmlns:a16="http://schemas.microsoft.com/office/drawing/2014/main" id="{8896CE58-9B20-BE59-D71A-F105F201CA8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33;p2">
              <a:extLst>
                <a:ext uri="{FF2B5EF4-FFF2-40B4-BE49-F238E27FC236}">
                  <a16:creationId xmlns:a16="http://schemas.microsoft.com/office/drawing/2014/main" id="{707FA574-7771-CDDC-7209-2D0DAF357CEC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34;p2">
              <a:extLst>
                <a:ext uri="{FF2B5EF4-FFF2-40B4-BE49-F238E27FC236}">
                  <a16:creationId xmlns:a16="http://schemas.microsoft.com/office/drawing/2014/main" id="{484F387F-BE33-508F-36E4-169BF138ABB5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35;p2">
              <a:extLst>
                <a:ext uri="{FF2B5EF4-FFF2-40B4-BE49-F238E27FC236}">
                  <a16:creationId xmlns:a16="http://schemas.microsoft.com/office/drawing/2014/main" id="{98C9D613-E2F9-BE50-B589-2A6E69890EFA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064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dirty="0"/>
          </a:p>
        </p:txBody>
      </p:sp>
      <p:sp>
        <p:nvSpPr>
          <p:cNvPr id="2" name="AutoShape 2" descr="Lợi ích khi sử dụng dịch vụ rà soát hợp đồng của Sigla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9EE94-6244-25FD-3856-83576B89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58" y="880259"/>
            <a:ext cx="8008526" cy="540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01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75205CCD-A1A8-37F6-02DF-AC2525879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3EB2BE1F-AD1A-3CD5-C525-18021C3C7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dirty="0"/>
          </a:p>
        </p:txBody>
      </p:sp>
      <p:sp>
        <p:nvSpPr>
          <p:cNvPr id="2" name="AutoShape 2" descr="Lợi ích khi sử dụng dịch vụ rà soát hợp đồng của Siglaw">
            <a:extLst>
              <a:ext uri="{FF2B5EF4-FFF2-40B4-BE49-F238E27FC236}">
                <a16:creationId xmlns:a16="http://schemas.microsoft.com/office/drawing/2014/main" id="{B51B44C2-6BDF-343F-DF2B-E588B53187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1E51E-E783-E8FF-2F8F-9A6C1A223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1021080"/>
            <a:ext cx="7734748" cy="514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4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2B79671E-5891-670F-B026-D989D7765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0380ED43-331B-511B-6DCB-A74FABACFC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20EC0238-9056-84F5-364B-0CAE7EAEA817}"/>
              </a:ext>
            </a:extLst>
          </p:cNvPr>
          <p:cNvSpPr/>
          <p:nvPr/>
        </p:nvSpPr>
        <p:spPr>
          <a:xfrm>
            <a:off x="2683007" y="273869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800" b="1" dirty="0" err="1">
                <a:solidFill>
                  <a:schemeClr val="tx1"/>
                </a:solidFill>
              </a:rPr>
              <a:t>Những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biểu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đồ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76C8D374-8D61-13E8-3E44-80C18F06565B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CA38AB76-C1D7-4F34-BB37-66219997D44F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54F0E95F-225B-1F13-2E38-A64661487044}"/>
              </a:ext>
            </a:extLst>
          </p:cNvPr>
          <p:cNvSpPr/>
          <p:nvPr/>
        </p:nvSpPr>
        <p:spPr>
          <a:xfrm>
            <a:off x="1437911" y="959685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Phân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công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phụ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trách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đề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tài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3B07973F-D89E-3E16-42E3-593E14423275}"/>
              </a:ext>
            </a:extLst>
          </p:cNvPr>
          <p:cNvGrpSpPr/>
          <p:nvPr/>
        </p:nvGrpSpPr>
        <p:grpSpPr>
          <a:xfrm>
            <a:off x="1120411" y="1048585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02BF7B85-D449-6FEE-18C1-03D7A3F99067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0FF05E90-CA58-6BB0-C29D-6C4E22E908CD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96FFFC78-CDB1-E5E4-3F6D-351E8CF72F7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40C35345-3E5B-92BA-B923-F690F1C092F2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12AF34DB-4352-DBC2-994B-ADAFFD894CD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EB233E1B-F9B5-C597-E8EA-EB9B40A7CCC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2">
            <a:extLst>
              <a:ext uri="{FF2B5EF4-FFF2-40B4-BE49-F238E27FC236}">
                <a16:creationId xmlns:a16="http://schemas.microsoft.com/office/drawing/2014/main" id="{66E5C19A-F2C0-32EC-1822-B3FA94A13A11}"/>
              </a:ext>
            </a:extLst>
          </p:cNvPr>
          <p:cNvSpPr/>
          <p:nvPr/>
        </p:nvSpPr>
        <p:spPr>
          <a:xfrm>
            <a:off x="1736360" y="5584238"/>
            <a:ext cx="5186701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85000"/>
                  </a:schemeClr>
                </a:solidFill>
              </a:rPr>
              <a:t>Tổng kết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9B579FA3-1A22-A6C6-BB83-1E126C42D32F}"/>
              </a:ext>
            </a:extLst>
          </p:cNvPr>
          <p:cNvSpPr/>
          <p:nvPr/>
        </p:nvSpPr>
        <p:spPr>
          <a:xfrm>
            <a:off x="2287143" y="1809162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đề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tài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D4DE219C-E20D-B8CC-13A1-2B18563C6C18}"/>
              </a:ext>
            </a:extLst>
          </p:cNvPr>
          <p:cNvGrpSpPr/>
          <p:nvPr/>
        </p:nvGrpSpPr>
        <p:grpSpPr>
          <a:xfrm>
            <a:off x="2378208" y="281489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E55F5809-CEA6-CF1A-15FB-29B65577F1C1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EB41F25A-743F-EAA3-B9DB-857EF6A33208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BC1464C2-71D0-43AC-FFC5-BB99333B50C6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C0A1978A-7912-A1FA-84C1-19D4E1B83F1D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3D9843F2-BC67-955B-3F4A-0162A19EB746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70B04ECF-334B-7E51-329D-6ED88D6F1A2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2">
            <a:extLst>
              <a:ext uri="{FF2B5EF4-FFF2-40B4-BE49-F238E27FC236}">
                <a16:creationId xmlns:a16="http://schemas.microsoft.com/office/drawing/2014/main" id="{CB0EB031-F634-365F-87F1-BC7AD9A36ED2}"/>
              </a:ext>
            </a:extLst>
          </p:cNvPr>
          <p:cNvGrpSpPr/>
          <p:nvPr/>
        </p:nvGrpSpPr>
        <p:grpSpPr>
          <a:xfrm>
            <a:off x="1437911" y="5633451"/>
            <a:ext cx="355600" cy="381000"/>
            <a:chOff x="2078" y="1680"/>
            <a:chExt cx="1615" cy="1615"/>
          </a:xfrm>
        </p:grpSpPr>
        <p:sp>
          <p:nvSpPr>
            <p:cNvPr id="122" name="Google Shape;122;p2">
              <a:extLst>
                <a:ext uri="{FF2B5EF4-FFF2-40B4-BE49-F238E27FC236}">
                  <a16:creationId xmlns:a16="http://schemas.microsoft.com/office/drawing/2014/main" id="{3A35A843-50ED-3CD5-2297-B2C615129C85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>
              <a:extLst>
                <a:ext uri="{FF2B5EF4-FFF2-40B4-BE49-F238E27FC236}">
                  <a16:creationId xmlns:a16="http://schemas.microsoft.com/office/drawing/2014/main" id="{2C469EA2-A26D-987A-3458-C60104F9AD63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>
              <a:extLst>
                <a:ext uri="{FF2B5EF4-FFF2-40B4-BE49-F238E27FC236}">
                  <a16:creationId xmlns:a16="http://schemas.microsoft.com/office/drawing/2014/main" id="{979C9A42-03D8-2740-5427-0E04F7CDAC62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>
              <a:extLst>
                <a:ext uri="{FF2B5EF4-FFF2-40B4-BE49-F238E27FC236}">
                  <a16:creationId xmlns:a16="http://schemas.microsoft.com/office/drawing/2014/main" id="{706F1FF4-DE7B-4A87-37F0-5D4894D60B37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>
              <a:extLst>
                <a:ext uri="{FF2B5EF4-FFF2-40B4-BE49-F238E27FC236}">
                  <a16:creationId xmlns:a16="http://schemas.microsoft.com/office/drawing/2014/main" id="{08EEF1D2-B46C-1250-1A0D-52A216C3700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>
              <a:extLst>
                <a:ext uri="{FF2B5EF4-FFF2-40B4-BE49-F238E27FC236}">
                  <a16:creationId xmlns:a16="http://schemas.microsoft.com/office/drawing/2014/main" id="{C3F5B4AC-67EA-3A13-57E4-779F84849B6D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E35E23"/>
                </a:gs>
                <a:gs pos="100000">
                  <a:srgbClr val="A34319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8D72B517-1A80-0740-8317-DAD8886D9810}"/>
              </a:ext>
            </a:extLst>
          </p:cNvPr>
          <p:cNvSpPr/>
          <p:nvPr/>
        </p:nvSpPr>
        <p:spPr>
          <a:xfrm>
            <a:off x="2771618" y="3694482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Thiết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kế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prototype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4C31D279-BF6E-11A4-A4CF-95D562C0E33C}"/>
              </a:ext>
            </a:extLst>
          </p:cNvPr>
          <p:cNvGrpSpPr/>
          <p:nvPr/>
        </p:nvGrpSpPr>
        <p:grpSpPr>
          <a:xfrm>
            <a:off x="2412558" y="377089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CC78FCB8-B291-4BE3-4B34-D200F6D1447F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D3E03416-6F48-5600-B1A7-65B2FB6A3EE6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1ACF9E08-4CE0-9989-7963-51EC8263F29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3E9E5401-0459-0457-505A-5813315C330C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BD2ECB61-97C2-5B02-AB64-2C6EFAFD978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AE07A0C1-CF85-52FC-76AF-C93CB449101E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5352A4A9-478C-C83F-1959-943BEAD8D9D6}"/>
              </a:ext>
            </a:extLst>
          </p:cNvPr>
          <p:cNvGrpSpPr/>
          <p:nvPr/>
        </p:nvGrpSpPr>
        <p:grpSpPr>
          <a:xfrm>
            <a:off x="1982344" y="1915525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268CE2F9-BA5B-D6A3-29FC-1D885EFC2C57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6B58C7A7-07EB-13BE-8797-A3F5BC456612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F6137E9F-B7E7-8540-6D07-F07C2B5FB55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5CD11E00-A621-C913-B813-07955FF142A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9FC26CC7-076C-E537-8520-7C285CAC1A05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2E39856F-A037-D954-1FF7-F8945CEEFEC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28;p2">
            <a:extLst>
              <a:ext uri="{FF2B5EF4-FFF2-40B4-BE49-F238E27FC236}">
                <a16:creationId xmlns:a16="http://schemas.microsoft.com/office/drawing/2014/main" id="{C36F3A21-1BE8-1B0A-5229-D8CC820A7B7E}"/>
              </a:ext>
            </a:extLst>
          </p:cNvPr>
          <p:cNvSpPr/>
          <p:nvPr/>
        </p:nvSpPr>
        <p:spPr>
          <a:xfrm>
            <a:off x="2683007" y="4639360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Các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yêu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cầu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phi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</a:rPr>
              <a:t>năng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1" name="Google Shape;129;p2">
            <a:extLst>
              <a:ext uri="{FF2B5EF4-FFF2-40B4-BE49-F238E27FC236}">
                <a16:creationId xmlns:a16="http://schemas.microsoft.com/office/drawing/2014/main" id="{77196018-462E-8011-16F0-60B337812420}"/>
              </a:ext>
            </a:extLst>
          </p:cNvPr>
          <p:cNvGrpSpPr/>
          <p:nvPr/>
        </p:nvGrpSpPr>
        <p:grpSpPr>
          <a:xfrm>
            <a:off x="2172609" y="4714030"/>
            <a:ext cx="381000" cy="381000"/>
            <a:chOff x="2078" y="1680"/>
            <a:chExt cx="1615" cy="1615"/>
          </a:xfrm>
        </p:grpSpPr>
        <p:sp>
          <p:nvSpPr>
            <p:cNvPr id="12" name="Google Shape;130;p2">
              <a:extLst>
                <a:ext uri="{FF2B5EF4-FFF2-40B4-BE49-F238E27FC236}">
                  <a16:creationId xmlns:a16="http://schemas.microsoft.com/office/drawing/2014/main" id="{C5B493F8-4497-B738-4DAB-08DA979B5DEE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1;p2">
              <a:extLst>
                <a:ext uri="{FF2B5EF4-FFF2-40B4-BE49-F238E27FC236}">
                  <a16:creationId xmlns:a16="http://schemas.microsoft.com/office/drawing/2014/main" id="{B7E4FF81-C323-1E81-EA10-DB77B154014B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32;p2">
              <a:extLst>
                <a:ext uri="{FF2B5EF4-FFF2-40B4-BE49-F238E27FC236}">
                  <a16:creationId xmlns:a16="http://schemas.microsoft.com/office/drawing/2014/main" id="{BBD0639F-12BA-F211-3D19-5BACEAC80D2C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33;p2">
              <a:extLst>
                <a:ext uri="{FF2B5EF4-FFF2-40B4-BE49-F238E27FC236}">
                  <a16:creationId xmlns:a16="http://schemas.microsoft.com/office/drawing/2014/main" id="{211BDB70-F8A9-71F9-32FB-136FFADC5ED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34;p2">
              <a:extLst>
                <a:ext uri="{FF2B5EF4-FFF2-40B4-BE49-F238E27FC236}">
                  <a16:creationId xmlns:a16="http://schemas.microsoft.com/office/drawing/2014/main" id="{E5A5F4E5-E339-B407-1CC5-75043995F29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35;p2">
              <a:extLst>
                <a:ext uri="{FF2B5EF4-FFF2-40B4-BE49-F238E27FC236}">
                  <a16:creationId xmlns:a16="http://schemas.microsoft.com/office/drawing/2014/main" id="{0C65B4CF-A465-9FF8-AEA5-2B289B71A35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1843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444</Words>
  <Application>Microsoft Office PowerPoint</Application>
  <PresentationFormat>On-screen Show (4:3)</PresentationFormat>
  <Paragraphs>92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 PHÂN TÍCH NGHIỆP VỤ PHẦN MỀM</vt:lpstr>
      <vt:lpstr>PHÂN TÍCH THIẾT KẾ ỨNG DỤNG ĐỌC TRUYỆN CHỮ TRỰC TUYẾN </vt:lpstr>
      <vt:lpstr>Nội dung</vt:lpstr>
      <vt:lpstr>Nội dung</vt:lpstr>
      <vt:lpstr>Phân công phụ trách đề tài</vt:lpstr>
      <vt:lpstr>Nội dung</vt:lpstr>
      <vt:lpstr>Tổng quan đề tài</vt:lpstr>
      <vt:lpstr>Tổng quan đề tài</vt:lpstr>
      <vt:lpstr>Nội dung</vt:lpstr>
      <vt:lpstr>Những biểu đồ</vt:lpstr>
      <vt:lpstr>Những biểu đồ</vt:lpstr>
      <vt:lpstr>Những biểu đồ</vt:lpstr>
      <vt:lpstr>Những biểu đồ</vt:lpstr>
      <vt:lpstr>Những biểu đồ</vt:lpstr>
      <vt:lpstr>Nội dung</vt:lpstr>
      <vt:lpstr>Thiết kế prototype</vt:lpstr>
      <vt:lpstr>Nội dung</vt:lpstr>
      <vt:lpstr>Các yêu cầu phi chức năng</vt:lpstr>
      <vt:lpstr>Nội dung</vt:lpstr>
      <vt:lpstr>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&lt;TÊN ĐỀ TÀI&gt; Đảm bảo chất lượng phần mềm</dc:title>
  <dc:creator>Đỗ Thị Thu Trang</dc:creator>
  <cp:lastModifiedBy>Administrator</cp:lastModifiedBy>
  <cp:revision>112</cp:revision>
  <dcterms:created xsi:type="dcterms:W3CDTF">2024-09-27T15:40:07Z</dcterms:created>
  <dcterms:modified xsi:type="dcterms:W3CDTF">2025-06-25T09:23:04Z</dcterms:modified>
</cp:coreProperties>
</file>